
<file path=[Content_Types].xml><?xml version="1.0" encoding="utf-8"?>
<Types xmlns="http://schemas.openxmlformats.org/package/2006/content-types">
  <Default ContentType="image/svg+xml" Extension="svg"/>
  <Default ContentType="application/xml" Extension="xml"/>
  <Default ContentType="image/png" Extension="png"/>
  <Default ContentType="application/vnd.openxmlformats-package.relationships+xml" Extension="rels"/>
  <Default ContentType="image/x-emf" Extension="emf"/>
  <Override ContentType="application/vnd.openxmlformats-officedocument.drawingml.diagramData+xml" PartName="/ppt/diagrams/data8.xml"/>
  <Override ContentType="application/vnd.openxmlformats-officedocument.drawingml.diagramData+xml" PartName="/ppt/diagrams/data3.xml"/>
  <Override ContentType="application/vnd.openxmlformats-officedocument.drawingml.diagramData+xml" PartName="/ppt/diagrams/data2.xml"/>
  <Override ContentType="application/vnd.openxmlformats-officedocument.drawingml.diagramData+xml" PartName="/ppt/diagrams/data1.xml"/>
  <Override ContentType="application/vnd.openxmlformats-officedocument.drawingml.diagramData+xml" PartName="/ppt/diagrams/data5.xml"/>
  <Override ContentType="application/vnd.openxmlformats-officedocument.drawingml.diagramData+xml" PartName="/ppt/diagrams/data4.xml"/>
  <Override ContentType="application/vnd.openxmlformats-officedocument.drawingml.diagramData+xml" PartName="/ppt/diagrams/data9.xml"/>
  <Override ContentType="application/vnd.openxmlformats-officedocument.drawingml.diagramData+xml" PartName="/ppt/diagrams/data7.xml"/>
  <Override ContentType="application/vnd.openxmlformats-officedocument.drawingml.diagramData+xml" PartName="/ppt/diagrams/data6.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0.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13.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7.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presentation.main+xml" PartName="/ppt/presentation.xml"/>
  <Override ContentType="application/vnd.ms-office.drawingml.diagramDrawing+xml" PartName="/ppt/diagrams/drawing2.xml"/>
  <Override ContentType="application/vnd.ms-office.drawingml.diagramDrawing+xml" PartName="/ppt/diagrams/drawing7.xml"/>
  <Override ContentType="application/vnd.ms-office.drawingml.diagramDrawing+xml" PartName="/ppt/diagrams/drawing8.xml"/>
  <Override ContentType="application/vnd.ms-office.drawingml.diagramDrawing+xml" PartName="/ppt/diagrams/drawing1.xml"/>
  <Override ContentType="application/vnd.ms-office.drawingml.diagramDrawing+xml" PartName="/ppt/diagrams/drawing6.xml"/>
  <Override ContentType="application/vnd.ms-office.drawingml.diagramDrawing+xml" PartName="/ppt/diagrams/drawing3.xml"/>
  <Override ContentType="application/vnd.ms-office.drawingml.diagramDrawing+xml" PartName="/ppt/diagrams/drawing4.xml"/>
  <Override ContentType="application/vnd.ms-office.drawingml.diagramDrawing+xml" PartName="/ppt/diagrams/drawing5.xml"/>
  <Override ContentType="application/vnd.ms-office.drawingml.diagramDrawing+xml" PartName="/ppt/diagrams/drawing9.xml"/>
  <Override ContentType="application/vnd.ms-office.chartcolorstyle+xml" PartName="/ppt/charts/colors5.xml"/>
  <Override ContentType="application/vnd.ms-office.chartcolorstyle+xml" PartName="/ppt/charts/colors6.xml"/>
  <Override ContentType="application/vnd.ms-office.chartcolorstyle+xml" PartName="/ppt/charts/colors4.xml"/>
  <Override ContentType="application/vnd.ms-office.chartcolorstyle+xml" PartName="/ppt/charts/colors1.xml"/>
  <Override ContentType="application/vnd.ms-office.chartcolorstyle+xml" PartName="/ppt/charts/colors2.xml"/>
  <Override ContentType="application/vnd.ms-office.chartcolorstyle+xml" PartName="/ppt/charts/colors3.xml"/>
  <Override ContentType="application/vnd.ms-office.chartcolorstyle+xml" PartName="/ppt/charts/colors8.xml"/>
  <Override ContentType="application/vnd.ms-office.chartcolorstyle+xml" PartName="/ppt/charts/colors7.xml"/>
  <Override ContentType="application/vnd.openxmlformats-officedocument.theme+xml" PartName="/ppt/theme/theme1.xml"/>
  <Override ContentType="application/vnd.openxmlformats-officedocument.theme+xml" PartName="/ppt/theme/theme2.xml"/>
  <Override ContentType="application/vnd.openxmlformats-officedocument.drawingml.chart+xml" PartName="/ppt/charts/chart3.xml"/>
  <Override ContentType="application/vnd.openxmlformats-officedocument.drawingml.chart+xml" PartName="/ppt/charts/chart8.xml"/>
  <Override ContentType="application/vnd.openxmlformats-officedocument.drawingml.chart+xml" PartName="/ppt/charts/chart7.xml"/>
  <Override ContentType="application/vnd.openxmlformats-officedocument.drawingml.chart+xml" PartName="/ppt/charts/chart2.xml"/>
  <Override ContentType="application/vnd.openxmlformats-officedocument.drawingml.chart+xml" PartName="/ppt/charts/chart5.xml"/>
  <Override ContentType="application/vnd.openxmlformats-officedocument.drawingml.chart+xml" PartName="/ppt/charts/chart4.xml"/>
  <Override ContentType="application/vnd.openxmlformats-officedocument.drawingml.chart+xml" PartName="/ppt/charts/chart6.xml"/>
  <Override ContentType="application/vnd.openxmlformats-officedocument.drawingml.chart+xml" PartName="/ppt/charts/chart1.xml"/>
  <Override ContentType="application/vnd.openxmlformats-officedocument.presentationml.notesSlide+xml" PartName="/ppt/notesSlides/notesSlide18.xml"/>
  <Override ContentType="application/vnd.openxmlformats-officedocument.presentationml.notesSlide+xml" PartName="/ppt/notesSlides/notesSlide13.xml"/>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7.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notesSlide+xml" PartName="/ppt/notesSlides/notesSlide4.xml"/>
  <Override ContentType="application/vnd.openxmlformats-officedocument.drawingml.diagramLayout+xml" PartName="/ppt/diagrams/layout9.xml"/>
  <Override ContentType="application/vnd.openxmlformats-officedocument.drawingml.diagramLayout+xml" PartName="/ppt/diagrams/layout4.xml"/>
  <Override ContentType="application/vnd.openxmlformats-officedocument.drawingml.diagramLayout+xml" PartName="/ppt/diagrams/layout5.xml"/>
  <Override ContentType="application/vnd.openxmlformats-officedocument.drawingml.diagramLayout+xml" PartName="/ppt/diagrams/layout3.xml"/>
  <Override ContentType="application/vnd.openxmlformats-officedocument.drawingml.diagramLayout+xml" PartName="/ppt/diagrams/layout1.xml"/>
  <Override ContentType="application/vnd.openxmlformats-officedocument.drawingml.diagramLayout+xml" PartName="/ppt/diagrams/layout2.xml"/>
  <Override ContentType="application/vnd.openxmlformats-officedocument.drawingml.diagramLayout+xml" PartName="/ppt/diagrams/layout7.xml"/>
  <Override ContentType="application/vnd.openxmlformats-officedocument.drawingml.diagramLayout+xml" PartName="/ppt/diagrams/layout6.xml"/>
  <Override ContentType="application/vnd.openxmlformats-officedocument.drawingml.diagramLayout+xml" PartName="/ppt/diagrams/layout8.xml"/>
  <Override ContentType="application/vnd.openxmlformats-officedocument.drawingml.diagramStyle+xml" PartName="/ppt/diagrams/quickStyle5.xml"/>
  <Override ContentType="application/vnd.openxmlformats-officedocument.drawingml.diagramStyle+xml" PartName="/ppt/diagrams/quickStyle4.xml"/>
  <Override ContentType="application/vnd.openxmlformats-officedocument.drawingml.diagramStyle+xml" PartName="/ppt/diagrams/quickStyle2.xml"/>
  <Override ContentType="application/vnd.openxmlformats-officedocument.drawingml.diagramStyle+xml" PartName="/ppt/diagrams/quickStyle1.xml"/>
  <Override ContentType="application/vnd.openxmlformats-officedocument.drawingml.diagramStyle+xml" PartName="/ppt/diagrams/quickStyle3.xml"/>
  <Override ContentType="application/vnd.openxmlformats-officedocument.drawingml.diagramStyle+xml" PartName="/ppt/diagrams/quickStyle6.xml"/>
  <Override ContentType="application/vnd.openxmlformats-officedocument.drawingml.diagramStyle+xml" PartName="/ppt/diagrams/quickStyle9.xml"/>
  <Override ContentType="application/vnd.openxmlformats-officedocument.drawingml.diagramStyle+xml" PartName="/ppt/diagrams/quickStyle8.xml"/>
  <Override ContentType="application/vnd.openxmlformats-officedocument.drawingml.diagramStyle+xml" PartName="/ppt/diagrams/quickStyle7.xml"/>
  <Override ContentType="application/vnd.openxmlformats-officedocument.presentationml.notesMaster+xml" PartName="/ppt/notesMasters/notesMaster1.xml"/>
  <Override ContentType="application/vnd.ms-office.chartstyle+xml" PartName="/ppt/charts/style3.xml"/>
  <Override ContentType="application/vnd.ms-office.chartstyle+xml" PartName="/ppt/charts/style4.xml"/>
  <Override ContentType="application/vnd.ms-office.chartstyle+xml" PartName="/ppt/charts/style5.xml"/>
  <Override ContentType="application/vnd.ms-office.chartstyle+xml" PartName="/ppt/charts/style7.xml"/>
  <Override ContentType="application/vnd.ms-office.chartstyle+xml" PartName="/ppt/charts/style8.xml"/>
  <Override ContentType="application/vnd.ms-office.chartstyle+xml" PartName="/ppt/charts/style6.xml"/>
  <Override ContentType="application/vnd.ms-office.chartstyle+xml" PartName="/ppt/charts/style1.xml"/>
  <Override ContentType="application/vnd.ms-office.chartstyle+xml" PartName="/ppt/charts/style2.xml"/>
  <Override ContentType="application/vnd.openxmlformats-officedocument.presentationml.presProps+xml" PartName="/ppt/presProps1.xml"/>
  <Override ContentType="application/vnd.openxmlformats-officedocument.drawingml.diagramColors+xml" PartName="/ppt/diagrams/colors6.xml"/>
  <Override ContentType="application/vnd.openxmlformats-officedocument.drawingml.diagramColors+xml" PartName="/ppt/diagrams/colors5.xml"/>
  <Override ContentType="application/vnd.openxmlformats-officedocument.drawingml.diagramColors+xml" PartName="/ppt/diagrams/colors7.xml"/>
  <Override ContentType="application/vnd.openxmlformats-officedocument.drawingml.diagramColors+xml" PartName="/ppt/diagrams/colors9.xml"/>
  <Override ContentType="application/vnd.openxmlformats-officedocument.drawingml.diagramColors+xml" PartName="/ppt/diagrams/colors8.xml"/>
  <Override ContentType="application/vnd.openxmlformats-officedocument.drawingml.diagramColors+xml" PartName="/ppt/diagrams/colors3.xml"/>
  <Override ContentType="application/vnd.openxmlformats-officedocument.drawingml.diagramColors+xml" PartName="/ppt/diagrams/colors2.xml"/>
  <Override ContentType="application/vnd.openxmlformats-officedocument.drawingml.diagramColors+xml" PartName="/ppt/diagrams/colors4.xml"/>
  <Override ContentType="application/vnd.openxmlformats-officedocument.drawingml.diagramColors+xml" PartName="/ppt/diagrams/colors1.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Lst>
  <p:sldSz cy="6858000" cx="12192000"/>
  <p:notesSz cx="6858000" cy="9144000"/>
  <p:defaultTextStyle>
    <a:defPPr lvl="0">
      <a:defRPr lang="en-US"/>
    </a:defPPr>
    <a:lvl1pPr defTabSz="914400" eaLnBrk="1" hangingPunct="1" latinLnBrk="0" lvl="0" marL="0" rtl="0" algn="l">
      <a:defRPr kern="1200" sz="1800">
        <a:solidFill>
          <a:schemeClr val="tx1"/>
        </a:solidFill>
        <a:latin typeface="+mn-lt"/>
        <a:ea typeface="+mn-ea"/>
        <a:cs typeface="+mn-cs"/>
      </a:defRPr>
    </a:lvl1pPr>
    <a:lvl2pPr defTabSz="914400" eaLnBrk="1" hangingPunct="1" latinLnBrk="0" lvl="1" marL="457200" rtl="0" algn="l">
      <a:defRPr kern="1200" sz="1800">
        <a:solidFill>
          <a:schemeClr val="tx1"/>
        </a:solidFill>
        <a:latin typeface="+mn-lt"/>
        <a:ea typeface="+mn-ea"/>
        <a:cs typeface="+mn-cs"/>
      </a:defRPr>
    </a:lvl2pPr>
    <a:lvl3pPr defTabSz="914400" eaLnBrk="1" hangingPunct="1" latinLnBrk="0" lvl="2" marL="914400" rtl="0" algn="l">
      <a:defRPr kern="1200" sz="1800">
        <a:solidFill>
          <a:schemeClr val="tx1"/>
        </a:solidFill>
        <a:latin typeface="+mn-lt"/>
        <a:ea typeface="+mn-ea"/>
        <a:cs typeface="+mn-cs"/>
      </a:defRPr>
    </a:lvl3pPr>
    <a:lvl4pPr defTabSz="914400" eaLnBrk="1" hangingPunct="1" latinLnBrk="0" lvl="3" marL="1371600" rtl="0" algn="l">
      <a:defRPr kern="1200" sz="1800">
        <a:solidFill>
          <a:schemeClr val="tx1"/>
        </a:solidFill>
        <a:latin typeface="+mn-lt"/>
        <a:ea typeface="+mn-ea"/>
        <a:cs typeface="+mn-cs"/>
      </a:defRPr>
    </a:lvl4pPr>
    <a:lvl5pPr defTabSz="914400" eaLnBrk="1" hangingPunct="1" latinLnBrk="0" lvl="4" marL="1828800" rtl="0" algn="l">
      <a:defRPr kern="1200" sz="1800">
        <a:solidFill>
          <a:schemeClr val="tx1"/>
        </a:solidFill>
        <a:latin typeface="+mn-lt"/>
        <a:ea typeface="+mn-ea"/>
        <a:cs typeface="+mn-cs"/>
      </a:defRPr>
    </a:lvl5pPr>
    <a:lvl6pPr defTabSz="914400" eaLnBrk="1" hangingPunct="1" latinLnBrk="0" lvl="5" marL="2286000" rtl="0" algn="l">
      <a:defRPr kern="1200" sz="1800">
        <a:solidFill>
          <a:schemeClr val="tx1"/>
        </a:solidFill>
        <a:latin typeface="+mn-lt"/>
        <a:ea typeface="+mn-ea"/>
        <a:cs typeface="+mn-cs"/>
      </a:defRPr>
    </a:lvl6pPr>
    <a:lvl7pPr defTabSz="914400" eaLnBrk="1" hangingPunct="1" latinLnBrk="0" lvl="6" marL="2743200" rtl="0" algn="l">
      <a:defRPr kern="1200" sz="1800">
        <a:solidFill>
          <a:schemeClr val="tx1"/>
        </a:solidFill>
        <a:latin typeface="+mn-lt"/>
        <a:ea typeface="+mn-ea"/>
        <a:cs typeface="+mn-cs"/>
      </a:defRPr>
    </a:lvl7pPr>
    <a:lvl8pPr defTabSz="914400" eaLnBrk="1" hangingPunct="1" latinLnBrk="0" lvl="7" marL="3200400" rtl="0" algn="l">
      <a:defRPr kern="1200" sz="1800">
        <a:solidFill>
          <a:schemeClr val="tx1"/>
        </a:solidFill>
        <a:latin typeface="+mn-lt"/>
        <a:ea typeface="+mn-ea"/>
        <a:cs typeface="+mn-cs"/>
      </a:defRPr>
    </a:lvl8pPr>
    <a:lvl9pPr defTabSz="914400" eaLnBrk="1" hangingPunct="1" latinLnBrk="0" lvl="8" marL="3657600" rtl="0" algn="l">
      <a:defRPr kern="1200" sz="1800">
        <a:solidFill>
          <a:schemeClr val="tx1"/>
        </a:solidFill>
        <a:latin typeface="+mn-lt"/>
        <a:ea typeface="+mn-ea"/>
        <a:cs typeface="+mn-cs"/>
      </a:defRPr>
    </a:lvl9pPr>
  </p:defaultTextStyle>
</p:presentation>
</file>

<file path=ppt/presProps1.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40" Type="http://schemas.openxmlformats.org/officeDocument/2006/relationships/slide" Target="slides/slide36.xml"/><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1.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slide" Target="slides/slide31.xml"/><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37" Type="http://schemas.openxmlformats.org/officeDocument/2006/relationships/slide" Target="slides/slide33.xml"/><Relationship Id="rId14" Type="http://schemas.openxmlformats.org/officeDocument/2006/relationships/slide" Target="slides/slide10.xml"/><Relationship Id="rId36" Type="http://schemas.openxmlformats.org/officeDocument/2006/relationships/slide" Target="slides/slide32.xml"/><Relationship Id="rId17" Type="http://schemas.openxmlformats.org/officeDocument/2006/relationships/slide" Target="slides/slide13.xml"/><Relationship Id="rId39" Type="http://schemas.openxmlformats.org/officeDocument/2006/relationships/slide" Target="slides/slide35.xml"/><Relationship Id="rId16" Type="http://schemas.openxmlformats.org/officeDocument/2006/relationships/slide" Target="slides/slide12.xml"/><Relationship Id="rId38" Type="http://schemas.openxmlformats.org/officeDocument/2006/relationships/slide" Target="slides/slide34.xml"/><Relationship Id="rId19" Type="http://schemas.openxmlformats.org/officeDocument/2006/relationships/slide" Target="slides/slide15.xml"/><Relationship Id="rId18" Type="http://schemas.openxmlformats.org/officeDocument/2006/relationships/slide" Target="slides/slide14.xml"/></Relationships>
</file>

<file path=ppt/charts/_rels/chart1.xml.rels><?xml version="1.0" encoding="UTF-8" standalone="yes"?>
<Relationships xmlns="http://schemas.openxmlformats.org/package/2006/relationships"><Relationship Id="rId3" Type="http://schemas.openxmlformats.org/officeDocument/2006/relationships/oleObject" Target="file:///D:\Procesamientos_Conapdis\subsidio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D:\Procesamientos_Conapdis\subsidio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D:\Procesamientos_Conapdis\Canastas%20Alimentarias\Grafico_Canasta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D:\Procesamientos_Conapdis\Canastas%20Alimentarias\Grafico_Canastas.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D:\Procesamientos_Conapdis\Canastas%20Alimentarias\Grafico_Canastas.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D:\Procesamientos_Conapdis\Validacion_estadistica\Resultados_Validacion.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D:\Procesamientos_Conapdis\Validacion_estadistica\Resultados_Validacion.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D:\Procesamientos_Conapdis\Validacion_estadistica\Resultados_Validacion.xlsx" TargetMode="External"/><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906011648658163"/>
          <c:y val="3.216373528486087E-2"/>
          <c:w val="0.59593275898517328"/>
          <c:h val="0.92189399143898954"/>
        </c:manualLayout>
      </c:layout>
      <c:barChart>
        <c:barDir val="bar"/>
        <c:grouping val="stacked"/>
        <c:varyColors val="0"/>
        <c:ser>
          <c:idx val="0"/>
          <c:order val="0"/>
          <c:tx>
            <c:strRef>
              <c:f>'General (2)'!$J$2</c:f>
              <c:strCache>
                <c:ptCount val="1"/>
                <c:pt idx="0">
                  <c:v>Rural</c:v>
                </c:pt>
              </c:strCache>
            </c:strRef>
          </c:tx>
          <c:spPr>
            <a:solidFill>
              <a:schemeClr val="accent1"/>
            </a:solidFill>
            <a:ln>
              <a:noFill/>
            </a:ln>
            <a:effectLst/>
          </c:spPr>
          <c:invertIfNegative val="0"/>
          <c:cat>
            <c:multiLvlStrRef>
              <c:f>'General (2)'!$H$3:$I$27</c:f>
              <c:multiLvlStrCache>
                <c:ptCount val="25"/>
                <c:lvl>
                  <c:pt idx="0">
                    <c:v>Asistencia Personal</c:v>
                  </c:pt>
                  <c:pt idx="1">
                    <c:v>Complemento Nutricional</c:v>
                  </c:pt>
                  <c:pt idx="2">
                    <c:v>Pañales</c:v>
                  </c:pt>
                  <c:pt idx="3">
                    <c:v>Transporte</c:v>
                  </c:pt>
                  <c:pt idx="4">
                    <c:v>Asistencia Personal</c:v>
                  </c:pt>
                  <c:pt idx="5">
                    <c:v>Complemento Nutricional</c:v>
                  </c:pt>
                  <c:pt idx="6">
                    <c:v>Medicamentos Especializados</c:v>
                  </c:pt>
                  <c:pt idx="7">
                    <c:v>Pañales</c:v>
                  </c:pt>
                  <c:pt idx="8">
                    <c:v>Transporte</c:v>
                  </c:pt>
                  <c:pt idx="9">
                    <c:v>Asistencia Personal</c:v>
                  </c:pt>
                  <c:pt idx="10">
                    <c:v>Complemento Nutricional</c:v>
                  </c:pt>
                  <c:pt idx="11">
                    <c:v>Medicamentos Especializados</c:v>
                  </c:pt>
                  <c:pt idx="12">
                    <c:v>Pañales</c:v>
                  </c:pt>
                  <c:pt idx="13">
                    <c:v>Transporte</c:v>
                  </c:pt>
                  <c:pt idx="14">
                    <c:v>Asistencia Personal</c:v>
                  </c:pt>
                  <c:pt idx="15">
                    <c:v>Complemento Nutricional</c:v>
                  </c:pt>
                  <c:pt idx="16">
                    <c:v>Medicamentos Especializados</c:v>
                  </c:pt>
                  <c:pt idx="17">
                    <c:v>Pañales</c:v>
                  </c:pt>
                  <c:pt idx="18">
                    <c:v>Transporte</c:v>
                  </c:pt>
                  <c:pt idx="19">
                    <c:v>Asistencia Personal</c:v>
                  </c:pt>
                  <c:pt idx="20">
                    <c:v>Complemento Nutricional</c:v>
                  </c:pt>
                  <c:pt idx="21">
                    <c:v>Medicamentos Especializados</c:v>
                  </c:pt>
                  <c:pt idx="22">
                    <c:v>Transporte</c:v>
                  </c:pt>
                  <c:pt idx="23">
                    <c:v>Asistencia Personal</c:v>
                  </c:pt>
                  <c:pt idx="24">
                    <c:v>Transporte</c:v>
                  </c:pt>
                </c:lvl>
                <c:lvl>
                  <c:pt idx="0">
                    <c:v>Auditiva</c:v>
                  </c:pt>
                  <c:pt idx="4">
                    <c:v>Cognitiva</c:v>
                  </c:pt>
                  <c:pt idx="9">
                    <c:v>Dos o más</c:v>
                  </c:pt>
                  <c:pt idx="14">
                    <c:v>Física</c:v>
                  </c:pt>
                  <c:pt idx="19">
                    <c:v>Psicosocial</c:v>
                  </c:pt>
                  <c:pt idx="23">
                    <c:v>Visual</c:v>
                  </c:pt>
                </c:lvl>
              </c:multiLvlStrCache>
            </c:multiLvlStrRef>
          </c:cat>
          <c:val>
            <c:numRef>
              <c:f>'General (2)'!$J$3:$J$27</c:f>
              <c:numCache>
                <c:formatCode>General</c:formatCode>
                <c:ptCount val="25"/>
                <c:pt idx="4" formatCode="_-* #,##0_-;\-* #,##0_-;_-* &quot;-&quot;??_-;_-@_-">
                  <c:v>14000</c:v>
                </c:pt>
                <c:pt idx="5" formatCode="_-* #,##0_-;\-* #,##0_-;_-* &quot;-&quot;??_-;_-@_-">
                  <c:v>31000</c:v>
                </c:pt>
                <c:pt idx="6" formatCode="_-* #,##0_-;\-* #,##0_-;_-* &quot;-&quot;??_-;_-@_-">
                  <c:v>10000</c:v>
                </c:pt>
                <c:pt idx="7" formatCode="_-* #,##0_-;\-* #,##0_-;_-* &quot;-&quot;??_-;_-@_-">
                  <c:v>39333.333333333336</c:v>
                </c:pt>
                <c:pt idx="8" formatCode="_-* #,##0_-;\-* #,##0_-;_-* &quot;-&quot;??_-;_-@_-">
                  <c:v>26083.333333333332</c:v>
                </c:pt>
                <c:pt idx="9" formatCode="_-* #,##0_-;\-* #,##0_-;_-* &quot;-&quot;??_-;_-@_-">
                  <c:v>12631.578947368422</c:v>
                </c:pt>
                <c:pt idx="10" formatCode="_-* #,##0_-;\-* #,##0_-;_-* &quot;-&quot;??_-;_-@_-">
                  <c:v>34500</c:v>
                </c:pt>
                <c:pt idx="12" formatCode="_-* #,##0_-;\-* #,##0_-;_-* &quot;-&quot;??_-;_-@_-">
                  <c:v>34350</c:v>
                </c:pt>
                <c:pt idx="13" formatCode="_-* #,##0_-;\-* #,##0_-;_-* &quot;-&quot;??_-;_-@_-">
                  <c:v>23600</c:v>
                </c:pt>
                <c:pt idx="14" formatCode="_-* #,##0_-;\-* #,##0_-;_-* &quot;-&quot;??_-;_-@_-">
                  <c:v>13800</c:v>
                </c:pt>
                <c:pt idx="15" formatCode="_-* #,##0_-;\-* #,##0_-;_-* &quot;-&quot;??_-;_-@_-">
                  <c:v>40000</c:v>
                </c:pt>
                <c:pt idx="17" formatCode="_-* #,##0_-;\-* #,##0_-;_-* &quot;-&quot;??_-;_-@_-">
                  <c:v>55000</c:v>
                </c:pt>
                <c:pt idx="18" formatCode="_-* #,##0_-;\-* #,##0_-;_-* &quot;-&quot;??_-;_-@_-">
                  <c:v>27000</c:v>
                </c:pt>
                <c:pt idx="19" formatCode="_-* #,##0_-;\-* #,##0_-;_-* &quot;-&quot;??_-;_-@_-">
                  <c:v>14000</c:v>
                </c:pt>
                <c:pt idx="22" formatCode="_-* #,##0_-;\-* #,##0_-;_-* &quot;-&quot;??_-;_-@_-">
                  <c:v>27666.666666666668</c:v>
                </c:pt>
                <c:pt idx="23" formatCode="_-* #,##0_-;\-* #,##0_-;_-* &quot;-&quot;??_-;_-@_-">
                  <c:v>15000</c:v>
                </c:pt>
                <c:pt idx="24" formatCode="_-* #,##0_-;\-* #,##0_-;_-* &quot;-&quot;??_-;_-@_-">
                  <c:v>25000</c:v>
                </c:pt>
              </c:numCache>
            </c:numRef>
          </c:val>
          <c:extLst>
            <c:ext xmlns:c16="http://schemas.microsoft.com/office/drawing/2014/chart" uri="{C3380CC4-5D6E-409C-BE32-E72D297353CC}">
              <c16:uniqueId val="{00000000-C924-4439-BEBC-A831F53F20C6}"/>
            </c:ext>
          </c:extLst>
        </c:ser>
        <c:ser>
          <c:idx val="1"/>
          <c:order val="1"/>
          <c:tx>
            <c:strRef>
              <c:f>'General (2)'!$K$2</c:f>
              <c:strCache>
                <c:ptCount val="1"/>
                <c:pt idx="0">
                  <c:v>Urbano</c:v>
                </c:pt>
              </c:strCache>
            </c:strRef>
          </c:tx>
          <c:spPr>
            <a:solidFill>
              <a:schemeClr val="tx1"/>
            </a:solidFill>
            <a:ln>
              <a:noFill/>
            </a:ln>
            <a:effectLst/>
          </c:spPr>
          <c:invertIfNegative val="0"/>
          <c:cat>
            <c:multiLvlStrRef>
              <c:f>'General (2)'!$H$3:$I$27</c:f>
              <c:multiLvlStrCache>
                <c:ptCount val="25"/>
                <c:lvl>
                  <c:pt idx="0">
                    <c:v>Asistencia Personal</c:v>
                  </c:pt>
                  <c:pt idx="1">
                    <c:v>Complemento Nutricional</c:v>
                  </c:pt>
                  <c:pt idx="2">
                    <c:v>Pañales</c:v>
                  </c:pt>
                  <c:pt idx="3">
                    <c:v>Transporte</c:v>
                  </c:pt>
                  <c:pt idx="4">
                    <c:v>Asistencia Personal</c:v>
                  </c:pt>
                  <c:pt idx="5">
                    <c:v>Complemento Nutricional</c:v>
                  </c:pt>
                  <c:pt idx="6">
                    <c:v>Medicamentos Especializados</c:v>
                  </c:pt>
                  <c:pt idx="7">
                    <c:v>Pañales</c:v>
                  </c:pt>
                  <c:pt idx="8">
                    <c:v>Transporte</c:v>
                  </c:pt>
                  <c:pt idx="9">
                    <c:v>Asistencia Personal</c:v>
                  </c:pt>
                  <c:pt idx="10">
                    <c:v>Complemento Nutricional</c:v>
                  </c:pt>
                  <c:pt idx="11">
                    <c:v>Medicamentos Especializados</c:v>
                  </c:pt>
                  <c:pt idx="12">
                    <c:v>Pañales</c:v>
                  </c:pt>
                  <c:pt idx="13">
                    <c:v>Transporte</c:v>
                  </c:pt>
                  <c:pt idx="14">
                    <c:v>Asistencia Personal</c:v>
                  </c:pt>
                  <c:pt idx="15">
                    <c:v>Complemento Nutricional</c:v>
                  </c:pt>
                  <c:pt idx="16">
                    <c:v>Medicamentos Especializados</c:v>
                  </c:pt>
                  <c:pt idx="17">
                    <c:v>Pañales</c:v>
                  </c:pt>
                  <c:pt idx="18">
                    <c:v>Transporte</c:v>
                  </c:pt>
                  <c:pt idx="19">
                    <c:v>Asistencia Personal</c:v>
                  </c:pt>
                  <c:pt idx="20">
                    <c:v>Complemento Nutricional</c:v>
                  </c:pt>
                  <c:pt idx="21">
                    <c:v>Medicamentos Especializados</c:v>
                  </c:pt>
                  <c:pt idx="22">
                    <c:v>Transporte</c:v>
                  </c:pt>
                  <c:pt idx="23">
                    <c:v>Asistencia Personal</c:v>
                  </c:pt>
                  <c:pt idx="24">
                    <c:v>Transporte</c:v>
                  </c:pt>
                </c:lvl>
                <c:lvl>
                  <c:pt idx="0">
                    <c:v>Auditiva</c:v>
                  </c:pt>
                  <c:pt idx="4">
                    <c:v>Cognitiva</c:v>
                  </c:pt>
                  <c:pt idx="9">
                    <c:v>Dos o más</c:v>
                  </c:pt>
                  <c:pt idx="14">
                    <c:v>Física</c:v>
                  </c:pt>
                  <c:pt idx="19">
                    <c:v>Psicosocial</c:v>
                  </c:pt>
                  <c:pt idx="23">
                    <c:v>Visual</c:v>
                  </c:pt>
                </c:lvl>
              </c:multiLvlStrCache>
            </c:multiLvlStrRef>
          </c:cat>
          <c:val>
            <c:numRef>
              <c:f>'General (2)'!$K$3:$K$27</c:f>
              <c:numCache>
                <c:formatCode>_-* #,##0_-;\-* #,##0_-;_-* "-"??_-;_-@_-</c:formatCode>
                <c:ptCount val="25"/>
                <c:pt idx="0">
                  <c:v>15692.307692307691</c:v>
                </c:pt>
                <c:pt idx="1">
                  <c:v>25000</c:v>
                </c:pt>
                <c:pt idx="2">
                  <c:v>18500</c:v>
                </c:pt>
                <c:pt idx="3">
                  <c:v>24346.153846153848</c:v>
                </c:pt>
                <c:pt idx="4">
                  <c:v>14187.05035971223</c:v>
                </c:pt>
                <c:pt idx="5">
                  <c:v>29500</c:v>
                </c:pt>
                <c:pt idx="6">
                  <c:v>30916.666666666668</c:v>
                </c:pt>
                <c:pt idx="7">
                  <c:v>30444.444444444445</c:v>
                </c:pt>
                <c:pt idx="8">
                  <c:v>24330.882352941175</c:v>
                </c:pt>
                <c:pt idx="9">
                  <c:v>14230.76923076923</c:v>
                </c:pt>
                <c:pt idx="10">
                  <c:v>33657.142857142855</c:v>
                </c:pt>
                <c:pt idx="11">
                  <c:v>34500</c:v>
                </c:pt>
                <c:pt idx="12">
                  <c:v>35987.5</c:v>
                </c:pt>
                <c:pt idx="13">
                  <c:v>25114.583333333332</c:v>
                </c:pt>
                <c:pt idx="14">
                  <c:v>16000</c:v>
                </c:pt>
                <c:pt idx="15">
                  <c:v>34285.714285714283</c:v>
                </c:pt>
                <c:pt idx="16">
                  <c:v>47200</c:v>
                </c:pt>
                <c:pt idx="17">
                  <c:v>33875</c:v>
                </c:pt>
                <c:pt idx="18">
                  <c:v>34857.142857142855</c:v>
                </c:pt>
                <c:pt idx="19">
                  <c:v>13800</c:v>
                </c:pt>
                <c:pt idx="20">
                  <c:v>24500</c:v>
                </c:pt>
                <c:pt idx="21">
                  <c:v>41000</c:v>
                </c:pt>
                <c:pt idx="22">
                  <c:v>24058.823529411766</c:v>
                </c:pt>
                <c:pt idx="23">
                  <c:v>13375</c:v>
                </c:pt>
                <c:pt idx="24">
                  <c:v>21750</c:v>
                </c:pt>
              </c:numCache>
            </c:numRef>
          </c:val>
          <c:extLst>
            <c:ext xmlns:c16="http://schemas.microsoft.com/office/drawing/2014/chart" uri="{C3380CC4-5D6E-409C-BE32-E72D297353CC}">
              <c16:uniqueId val="{00000001-C924-4439-BEBC-A831F53F20C6}"/>
            </c:ext>
          </c:extLst>
        </c:ser>
        <c:dLbls>
          <c:showLegendKey val="0"/>
          <c:showVal val="0"/>
          <c:showCatName val="0"/>
          <c:showSerName val="0"/>
          <c:showPercent val="0"/>
          <c:showBubbleSize val="0"/>
        </c:dLbls>
        <c:gapWidth val="55"/>
        <c:overlap val="100"/>
        <c:axId val="616664032"/>
        <c:axId val="616663376"/>
      </c:barChart>
      <c:catAx>
        <c:axId val="61666403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IBM Plex Sans" panose="020B0503050203000203" pitchFamily="34" charset="0"/>
                <a:ea typeface="+mn-ea"/>
                <a:cs typeface="Arial" panose="020B0604020202020204" pitchFamily="34" charset="0"/>
              </a:defRPr>
            </a:pPr>
            <a:endParaRPr lang="en-US"/>
          </a:p>
        </c:txPr>
        <c:crossAx val="616663376"/>
        <c:crosses val="autoZero"/>
        <c:auto val="1"/>
        <c:lblAlgn val="ctr"/>
        <c:lblOffset val="100"/>
        <c:noMultiLvlLbl val="0"/>
      </c:catAx>
      <c:valAx>
        <c:axId val="616663376"/>
        <c:scaling>
          <c:orientation val="minMax"/>
        </c:scaling>
        <c:delete val="0"/>
        <c:axPos val="b"/>
        <c:numFmt formatCode="General" sourceLinked="1"/>
        <c:majorTickMark val="out"/>
        <c:minorTickMark val="none"/>
        <c:tickLblPos val="nextTo"/>
        <c:spPr>
          <a:noFill/>
          <a:ln>
            <a:solidFill>
              <a:schemeClr val="bg1">
                <a:lumMod val="65000"/>
              </a:schemeClr>
            </a:solidFill>
          </a:ln>
          <a:effectLst/>
        </c:spPr>
        <c:txPr>
          <a:bodyPr rot="-60000000" spcFirstLastPara="1" vertOverflow="ellipsis" vert="horz" wrap="square" anchor="ctr" anchorCtr="1"/>
          <a:lstStyle/>
          <a:p>
            <a:pPr>
              <a:defRPr sz="900" b="0" i="0" u="none" strike="noStrike" kern="1200" baseline="0">
                <a:solidFill>
                  <a:schemeClr val="tx1"/>
                </a:solidFill>
                <a:latin typeface="IBM Plex Sans" panose="020B0503050203000203" pitchFamily="34" charset="0"/>
                <a:ea typeface="+mn-ea"/>
                <a:cs typeface="Arial" panose="020B0604020202020204" pitchFamily="34" charset="0"/>
              </a:defRPr>
            </a:pPr>
            <a:endParaRPr lang="en-US"/>
          </a:p>
        </c:txPr>
        <c:crossAx val="616664032"/>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IBM Plex Sans" panose="020B0503050203000203" pitchFamily="34" charset="0"/>
              <a:ea typeface="+mn-ea"/>
              <a:cs typeface="Arial" panose="020B0604020202020204" pitchFamily="34" charset="0"/>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bg1"/>
      </a:solidFill>
      <a:round/>
    </a:ln>
    <a:effectLst/>
  </c:spPr>
  <c:txPr>
    <a:bodyPr/>
    <a:lstStyle/>
    <a:p>
      <a:pPr>
        <a:defRPr>
          <a:solidFill>
            <a:schemeClr val="tx1"/>
          </a:solidFill>
          <a:latin typeface="IBM Plex Sans" panose="020B0503050203000203" pitchFamily="34" charset="0"/>
          <a:cs typeface="Arial" panose="020B060402020202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Pt>
            <c:idx val="4"/>
            <c:invertIfNegative val="0"/>
            <c:bubble3D val="0"/>
            <c:spPr>
              <a:solidFill>
                <a:schemeClr val="tx1">
                  <a:lumMod val="95000"/>
                  <a:lumOff val="5000"/>
                </a:schemeClr>
              </a:solidFill>
              <a:ln>
                <a:noFill/>
              </a:ln>
              <a:effectLst/>
            </c:spPr>
            <c:extLst>
              <c:ext xmlns:c16="http://schemas.microsoft.com/office/drawing/2014/chart" uri="{C3380CC4-5D6E-409C-BE32-E72D297353CC}">
                <c16:uniqueId val="{00000001-266D-4EA7-B16E-879FA9D26AE8}"/>
              </c:ext>
            </c:extLst>
          </c:dPt>
          <c:dPt>
            <c:idx val="5"/>
            <c:invertIfNegative val="0"/>
            <c:bubble3D val="0"/>
            <c:spPr>
              <a:solidFill>
                <a:schemeClr val="bg2">
                  <a:lumMod val="10000"/>
                </a:schemeClr>
              </a:solidFill>
              <a:ln>
                <a:noFill/>
              </a:ln>
              <a:effectLst/>
            </c:spPr>
            <c:extLst>
              <c:ext xmlns:c16="http://schemas.microsoft.com/office/drawing/2014/chart" uri="{C3380CC4-5D6E-409C-BE32-E72D297353CC}">
                <c16:uniqueId val="{00000003-266D-4EA7-B16E-879FA9D26AE8}"/>
              </c:ext>
            </c:extLst>
          </c:dPt>
          <c:dPt>
            <c:idx val="6"/>
            <c:invertIfNegative val="0"/>
            <c:bubble3D val="0"/>
            <c:spPr>
              <a:solidFill>
                <a:schemeClr val="tx1"/>
              </a:solidFill>
              <a:ln>
                <a:noFill/>
              </a:ln>
              <a:effectLst/>
            </c:spPr>
            <c:extLst>
              <c:ext xmlns:c16="http://schemas.microsoft.com/office/drawing/2014/chart" uri="{C3380CC4-5D6E-409C-BE32-E72D297353CC}">
                <c16:uniqueId val="{00000005-266D-4EA7-B16E-879FA9D26AE8}"/>
              </c:ext>
            </c:extLst>
          </c:dPt>
          <c:dPt>
            <c:idx val="7"/>
            <c:invertIfNegative val="0"/>
            <c:bubble3D val="0"/>
            <c:spPr>
              <a:solidFill>
                <a:schemeClr val="tx1"/>
              </a:solidFill>
              <a:ln>
                <a:noFill/>
              </a:ln>
              <a:effectLst/>
            </c:spPr>
            <c:extLst>
              <c:ext xmlns:c16="http://schemas.microsoft.com/office/drawing/2014/chart" uri="{C3380CC4-5D6E-409C-BE32-E72D297353CC}">
                <c16:uniqueId val="{00000007-266D-4EA7-B16E-879FA9D26AE8}"/>
              </c:ext>
            </c:extLst>
          </c:dPt>
          <c:dPt>
            <c:idx val="8"/>
            <c:invertIfNegative val="0"/>
            <c:bubble3D val="0"/>
            <c:spPr>
              <a:solidFill>
                <a:schemeClr val="tx1"/>
              </a:solidFill>
              <a:ln>
                <a:noFill/>
              </a:ln>
              <a:effectLst/>
            </c:spPr>
            <c:extLst>
              <c:ext xmlns:c16="http://schemas.microsoft.com/office/drawing/2014/chart" uri="{C3380CC4-5D6E-409C-BE32-E72D297353CC}">
                <c16:uniqueId val="{00000009-266D-4EA7-B16E-879FA9D26AE8}"/>
              </c:ext>
            </c:extLst>
          </c:dPt>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Hoja9!$B$2:$C$10</c:f>
              <c:multiLvlStrCache>
                <c:ptCount val="9"/>
                <c:lvl>
                  <c:pt idx="0">
                    <c:v>Física</c:v>
                  </c:pt>
                  <c:pt idx="1">
                    <c:v>Dos o más</c:v>
                  </c:pt>
                  <c:pt idx="2">
                    <c:v>Cognitiva</c:v>
                  </c:pt>
                  <c:pt idx="4">
                    <c:v>Física</c:v>
                  </c:pt>
                  <c:pt idx="5">
                    <c:v>Dos o más</c:v>
                  </c:pt>
                  <c:pt idx="6">
                    <c:v>Cognitiva</c:v>
                  </c:pt>
                  <c:pt idx="7">
                    <c:v>Auditiva</c:v>
                  </c:pt>
                  <c:pt idx="8">
                    <c:v>Psicosocial</c:v>
                  </c:pt>
                </c:lvl>
                <c:lvl>
                  <c:pt idx="0">
                    <c:v>Rural</c:v>
                  </c:pt>
                  <c:pt idx="4">
                    <c:v>Urbano</c:v>
                  </c:pt>
                </c:lvl>
              </c:multiLvlStrCache>
            </c:multiLvlStrRef>
          </c:cat>
          <c:val>
            <c:numRef>
              <c:f>Hoja9!$D$2:$D$10</c:f>
              <c:numCache>
                <c:formatCode>_-* #,##0_-;\-* #,##0_-;_-* "-"??_-;_-@_-</c:formatCode>
                <c:ptCount val="9"/>
                <c:pt idx="0">
                  <c:v>40000</c:v>
                </c:pt>
                <c:pt idx="1">
                  <c:v>34500</c:v>
                </c:pt>
                <c:pt idx="2">
                  <c:v>31000</c:v>
                </c:pt>
                <c:pt idx="4">
                  <c:v>34285.714285714283</c:v>
                </c:pt>
                <c:pt idx="5">
                  <c:v>33657.142857142855</c:v>
                </c:pt>
                <c:pt idx="6">
                  <c:v>29500</c:v>
                </c:pt>
                <c:pt idx="7">
                  <c:v>25000</c:v>
                </c:pt>
                <c:pt idx="8">
                  <c:v>24500</c:v>
                </c:pt>
              </c:numCache>
            </c:numRef>
          </c:val>
          <c:extLst>
            <c:ext xmlns:c16="http://schemas.microsoft.com/office/drawing/2014/chart" uri="{C3380CC4-5D6E-409C-BE32-E72D297353CC}">
              <c16:uniqueId val="{0000000A-266D-4EA7-B16E-879FA9D26AE8}"/>
            </c:ext>
          </c:extLst>
        </c:ser>
        <c:dLbls>
          <c:showLegendKey val="0"/>
          <c:showVal val="1"/>
          <c:showCatName val="0"/>
          <c:showSerName val="0"/>
          <c:showPercent val="0"/>
          <c:showBubbleSize val="0"/>
        </c:dLbls>
        <c:gapWidth val="75"/>
        <c:axId val="742639840"/>
        <c:axId val="742640824"/>
      </c:barChart>
      <c:catAx>
        <c:axId val="7426398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42640824"/>
        <c:crosses val="autoZero"/>
        <c:auto val="1"/>
        <c:lblAlgn val="ctr"/>
        <c:lblOffset val="100"/>
        <c:noMultiLvlLbl val="0"/>
      </c:catAx>
      <c:valAx>
        <c:axId val="742640824"/>
        <c:scaling>
          <c:orientation val="minMax"/>
        </c:scaling>
        <c:delete val="1"/>
        <c:axPos val="l"/>
        <c:numFmt formatCode="_-* #,##0_-;\-* #,##0_-;_-* &quot;-&quot;??_-;_-@_-" sourceLinked="1"/>
        <c:majorTickMark val="none"/>
        <c:minorTickMark val="none"/>
        <c:tickLblPos val="nextTo"/>
        <c:crossAx val="742639840"/>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solidFill>
            <a:schemeClr val="tx1"/>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'CBA Nuevas'!$C$22</c:f>
              <c:strCache>
                <c:ptCount val="1"/>
                <c:pt idx="0">
                  <c:v>CBA Ajustada</c:v>
                </c:pt>
              </c:strCache>
            </c:strRef>
          </c:tx>
          <c:spPr>
            <a:solidFill>
              <a:schemeClr val="accent1"/>
            </a:solidFill>
            <a:ln>
              <a:noFill/>
            </a:ln>
            <a:effectLst/>
          </c:spPr>
          <c:invertIfNegative val="0"/>
          <c:dPt>
            <c:idx val="7"/>
            <c:invertIfNegative val="0"/>
            <c:bubble3D val="0"/>
            <c:spPr>
              <a:solidFill>
                <a:schemeClr val="bg1">
                  <a:lumMod val="50000"/>
                </a:schemeClr>
              </a:solidFill>
              <a:ln>
                <a:noFill/>
              </a:ln>
              <a:effectLst/>
            </c:spPr>
            <c:extLst>
              <c:ext xmlns:c16="http://schemas.microsoft.com/office/drawing/2014/chart" uri="{C3380CC4-5D6E-409C-BE32-E72D297353CC}">
                <c16:uniqueId val="{00000001-1280-4D7E-9A38-020F48E09DB6}"/>
              </c:ext>
            </c:extLst>
          </c:dPt>
          <c:dPt>
            <c:idx val="8"/>
            <c:invertIfNegative val="0"/>
            <c:bubble3D val="0"/>
            <c:spPr>
              <a:solidFill>
                <a:schemeClr val="bg1">
                  <a:lumMod val="50000"/>
                </a:schemeClr>
              </a:solidFill>
              <a:ln>
                <a:noFill/>
              </a:ln>
              <a:effectLst/>
            </c:spPr>
            <c:extLst>
              <c:ext xmlns:c16="http://schemas.microsoft.com/office/drawing/2014/chart" uri="{C3380CC4-5D6E-409C-BE32-E72D297353CC}">
                <c16:uniqueId val="{00000003-1280-4D7E-9A38-020F48E09DB6}"/>
              </c:ext>
            </c:extLst>
          </c:dPt>
          <c:dPt>
            <c:idx val="9"/>
            <c:invertIfNegative val="0"/>
            <c:bubble3D val="0"/>
            <c:spPr>
              <a:solidFill>
                <a:schemeClr val="bg1">
                  <a:lumMod val="50000"/>
                </a:schemeClr>
              </a:solidFill>
              <a:ln>
                <a:noFill/>
              </a:ln>
              <a:effectLst/>
            </c:spPr>
            <c:extLst>
              <c:ext xmlns:c16="http://schemas.microsoft.com/office/drawing/2014/chart" uri="{C3380CC4-5D6E-409C-BE32-E72D297353CC}">
                <c16:uniqueId val="{00000005-1280-4D7E-9A38-020F48E09DB6}"/>
              </c:ext>
            </c:extLst>
          </c:dPt>
          <c:dPt>
            <c:idx val="10"/>
            <c:invertIfNegative val="0"/>
            <c:bubble3D val="0"/>
            <c:spPr>
              <a:solidFill>
                <a:schemeClr val="bg1">
                  <a:lumMod val="50000"/>
                </a:schemeClr>
              </a:solidFill>
              <a:ln>
                <a:noFill/>
              </a:ln>
              <a:effectLst/>
            </c:spPr>
            <c:extLst>
              <c:ext xmlns:c16="http://schemas.microsoft.com/office/drawing/2014/chart" uri="{C3380CC4-5D6E-409C-BE32-E72D297353CC}">
                <c16:uniqueId val="{00000007-1280-4D7E-9A38-020F48E09DB6}"/>
              </c:ext>
            </c:extLst>
          </c:dPt>
          <c:dPt>
            <c:idx val="11"/>
            <c:invertIfNegative val="0"/>
            <c:bubble3D val="0"/>
            <c:spPr>
              <a:solidFill>
                <a:schemeClr val="bg1">
                  <a:lumMod val="50000"/>
                </a:schemeClr>
              </a:solidFill>
              <a:ln>
                <a:noFill/>
              </a:ln>
              <a:effectLst/>
            </c:spPr>
            <c:extLst>
              <c:ext xmlns:c16="http://schemas.microsoft.com/office/drawing/2014/chart" uri="{C3380CC4-5D6E-409C-BE32-E72D297353CC}">
                <c16:uniqueId val="{00000009-1280-4D7E-9A38-020F48E09DB6}"/>
              </c:ext>
            </c:extLst>
          </c:dPt>
          <c:dPt>
            <c:idx val="12"/>
            <c:invertIfNegative val="0"/>
            <c:bubble3D val="0"/>
            <c:spPr>
              <a:solidFill>
                <a:schemeClr val="bg1">
                  <a:lumMod val="50000"/>
                </a:schemeClr>
              </a:solidFill>
              <a:ln>
                <a:noFill/>
              </a:ln>
              <a:effectLst/>
            </c:spPr>
            <c:extLst>
              <c:ext xmlns:c16="http://schemas.microsoft.com/office/drawing/2014/chart" uri="{C3380CC4-5D6E-409C-BE32-E72D297353CC}">
                <c16:uniqueId val="{0000000B-1280-4D7E-9A38-020F48E09DB6}"/>
              </c:ext>
            </c:extLst>
          </c:dPt>
          <c:cat>
            <c:multiLvlStrRef>
              <c:f>'CBA Nuevas'!$A$23:$B$35</c:f>
              <c:multiLvlStrCache>
                <c:ptCount val="13"/>
                <c:lvl>
                  <c:pt idx="0">
                    <c:v>Física</c:v>
                  </c:pt>
                  <c:pt idx="1">
                    <c:v>Dos o más</c:v>
                  </c:pt>
                  <c:pt idx="2">
                    <c:v>Cognitiva</c:v>
                  </c:pt>
                  <c:pt idx="3">
                    <c:v>Auditiva</c:v>
                  </c:pt>
                  <c:pt idx="4">
                    <c:v>Psicosocial</c:v>
                  </c:pt>
                  <c:pt idx="5">
                    <c:v>Visualb/</c:v>
                  </c:pt>
                  <c:pt idx="7">
                    <c:v>Física</c:v>
                  </c:pt>
                  <c:pt idx="8">
                    <c:v>Dos o más</c:v>
                  </c:pt>
                  <c:pt idx="9">
                    <c:v>Cognitiva</c:v>
                  </c:pt>
                  <c:pt idx="10">
                    <c:v>Auditivac/</c:v>
                  </c:pt>
                  <c:pt idx="11">
                    <c:v>Psicosocial</c:v>
                  </c:pt>
                  <c:pt idx="12">
                    <c:v>Visualb/</c:v>
                  </c:pt>
                </c:lvl>
                <c:lvl>
                  <c:pt idx="0">
                    <c:v>Zona Urbana</c:v>
                  </c:pt>
                  <c:pt idx="7">
                    <c:v>Zona Rural</c:v>
                  </c:pt>
                </c:lvl>
              </c:multiLvlStrCache>
            </c:multiLvlStrRef>
          </c:cat>
          <c:val>
            <c:numRef>
              <c:f>'CBA Nuevas'!$C$23:$C$35</c:f>
              <c:numCache>
                <c:formatCode>_-* #,##0_-;\-* #,##0_-;_-* "-"??_-;_-@_-</c:formatCode>
                <c:ptCount val="13"/>
                <c:pt idx="0">
                  <c:v>84823.085757973895</c:v>
                </c:pt>
                <c:pt idx="1">
                  <c:v>84194.51432940246</c:v>
                </c:pt>
                <c:pt idx="2">
                  <c:v>80037.371472259605</c:v>
                </c:pt>
                <c:pt idx="3">
                  <c:v>75537.371472259605</c:v>
                </c:pt>
                <c:pt idx="4">
                  <c:v>75037.371472259605</c:v>
                </c:pt>
                <c:pt idx="5">
                  <c:v>50537.371472259605</c:v>
                </c:pt>
                <c:pt idx="7">
                  <c:v>81940.186819877796</c:v>
                </c:pt>
                <c:pt idx="8">
                  <c:v>76440.186819877796</c:v>
                </c:pt>
                <c:pt idx="9">
                  <c:v>72940.186819877796</c:v>
                </c:pt>
                <c:pt idx="10">
                  <c:v>41940.186819877796</c:v>
                </c:pt>
                <c:pt idx="11">
                  <c:v>41940.186819877796</c:v>
                </c:pt>
                <c:pt idx="12">
                  <c:v>41940.186819877796</c:v>
                </c:pt>
              </c:numCache>
            </c:numRef>
          </c:val>
          <c:extLst>
            <c:ext xmlns:c16="http://schemas.microsoft.com/office/drawing/2014/chart" uri="{C3380CC4-5D6E-409C-BE32-E72D297353CC}">
              <c16:uniqueId val="{0000000C-1280-4D7E-9A38-020F48E09DB6}"/>
            </c:ext>
          </c:extLst>
        </c:ser>
        <c:dLbls>
          <c:showLegendKey val="0"/>
          <c:showVal val="0"/>
          <c:showCatName val="0"/>
          <c:showSerName val="0"/>
          <c:showPercent val="0"/>
          <c:showBubbleSize val="0"/>
        </c:dLbls>
        <c:gapWidth val="150"/>
        <c:axId val="600062936"/>
        <c:axId val="600069824"/>
      </c:barChart>
      <c:lineChart>
        <c:grouping val="standard"/>
        <c:varyColors val="0"/>
        <c:ser>
          <c:idx val="1"/>
          <c:order val="1"/>
          <c:tx>
            <c:strRef>
              <c:f>'CBA Nuevas'!$D$22</c:f>
              <c:strCache>
                <c:ptCount val="1"/>
                <c:pt idx="0">
                  <c:v>CBA INEC</c:v>
                </c:pt>
              </c:strCache>
            </c:strRef>
          </c:tx>
          <c:spPr>
            <a:ln w="28575" cap="rnd">
              <a:solidFill>
                <a:schemeClr val="tx1"/>
              </a:solidFill>
              <a:prstDash val="dash"/>
              <a:round/>
            </a:ln>
            <a:effectLst/>
          </c:spPr>
          <c:marker>
            <c:symbol val="none"/>
          </c:marker>
          <c:cat>
            <c:multiLvlStrRef>
              <c:f>'CBA Nuevas'!$A$23:$B$35</c:f>
              <c:multiLvlStrCache>
                <c:ptCount val="13"/>
                <c:lvl>
                  <c:pt idx="0">
                    <c:v>Física</c:v>
                  </c:pt>
                  <c:pt idx="1">
                    <c:v>Dos o más</c:v>
                  </c:pt>
                  <c:pt idx="2">
                    <c:v>Cognitiva</c:v>
                  </c:pt>
                  <c:pt idx="3">
                    <c:v>Auditiva</c:v>
                  </c:pt>
                  <c:pt idx="4">
                    <c:v>Psicosocial</c:v>
                  </c:pt>
                  <c:pt idx="5">
                    <c:v>Visualb/</c:v>
                  </c:pt>
                  <c:pt idx="7">
                    <c:v>Física</c:v>
                  </c:pt>
                  <c:pt idx="8">
                    <c:v>Dos o más</c:v>
                  </c:pt>
                  <c:pt idx="9">
                    <c:v>Cognitiva</c:v>
                  </c:pt>
                  <c:pt idx="10">
                    <c:v>Auditivac/</c:v>
                  </c:pt>
                  <c:pt idx="11">
                    <c:v>Psicosocial</c:v>
                  </c:pt>
                  <c:pt idx="12">
                    <c:v>Visualb/</c:v>
                  </c:pt>
                </c:lvl>
                <c:lvl>
                  <c:pt idx="0">
                    <c:v>Zona Urbana</c:v>
                  </c:pt>
                  <c:pt idx="7">
                    <c:v>Zona Rural</c:v>
                  </c:pt>
                </c:lvl>
              </c:multiLvlStrCache>
            </c:multiLvlStrRef>
          </c:cat>
          <c:val>
            <c:numRef>
              <c:f>'CBA Nuevas'!$D$23:$D$35</c:f>
              <c:numCache>
                <c:formatCode>_-* #,##0_-;\-* #,##0_-;_-* "-"??_-;_-@_-</c:formatCode>
                <c:ptCount val="13"/>
                <c:pt idx="0">
                  <c:v>50537.371472259605</c:v>
                </c:pt>
                <c:pt idx="1">
                  <c:v>50537.371472259605</c:v>
                </c:pt>
                <c:pt idx="2">
                  <c:v>50537.371472259605</c:v>
                </c:pt>
                <c:pt idx="3">
                  <c:v>50537.371472259605</c:v>
                </c:pt>
                <c:pt idx="4">
                  <c:v>50537.371472259605</c:v>
                </c:pt>
                <c:pt idx="5">
                  <c:v>50537.371472259605</c:v>
                </c:pt>
                <c:pt idx="7">
                  <c:v>41940.186819877796</c:v>
                </c:pt>
                <c:pt idx="8">
                  <c:v>41940.186819877796</c:v>
                </c:pt>
                <c:pt idx="9">
                  <c:v>41940.186819877796</c:v>
                </c:pt>
                <c:pt idx="10">
                  <c:v>41940.186819877796</c:v>
                </c:pt>
                <c:pt idx="11">
                  <c:v>41940.186819877796</c:v>
                </c:pt>
                <c:pt idx="12">
                  <c:v>41940.186819877796</c:v>
                </c:pt>
              </c:numCache>
            </c:numRef>
          </c:val>
          <c:smooth val="1"/>
          <c:extLst>
            <c:ext xmlns:c16="http://schemas.microsoft.com/office/drawing/2014/chart" uri="{C3380CC4-5D6E-409C-BE32-E72D297353CC}">
              <c16:uniqueId val="{0000000D-1280-4D7E-9A38-020F48E09DB6}"/>
            </c:ext>
          </c:extLst>
        </c:ser>
        <c:dLbls>
          <c:showLegendKey val="0"/>
          <c:showVal val="0"/>
          <c:showCatName val="0"/>
          <c:showSerName val="0"/>
          <c:showPercent val="0"/>
          <c:showBubbleSize val="0"/>
        </c:dLbls>
        <c:marker val="1"/>
        <c:smooth val="0"/>
        <c:axId val="600062936"/>
        <c:axId val="600069824"/>
      </c:lineChart>
      <c:catAx>
        <c:axId val="600062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600069824"/>
        <c:crosses val="autoZero"/>
        <c:auto val="1"/>
        <c:lblAlgn val="ctr"/>
        <c:lblOffset val="100"/>
        <c:noMultiLvlLbl val="0"/>
      </c:catAx>
      <c:valAx>
        <c:axId val="600069824"/>
        <c:scaling>
          <c:orientation val="minMax"/>
        </c:scaling>
        <c:delete val="0"/>
        <c:axPos val="l"/>
        <c:numFmt formatCode="_-* #,##0_-;\-* #,##0_-;_-* &quot;-&quot;??_-;_-@_-" sourceLinked="1"/>
        <c:majorTickMark val="none"/>
        <c:minorTickMark val="none"/>
        <c:tickLblPos val="nextTo"/>
        <c:spPr>
          <a:noFill/>
          <a:ln>
            <a:solidFill>
              <a:schemeClr val="bg1">
                <a:lumMod val="75000"/>
              </a:schemeClr>
            </a:solidFill>
          </a:ln>
          <a:effectLst/>
        </c:spPr>
        <c:txPr>
          <a:bodyPr rot="-600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600062936"/>
        <c:crosses val="autoZero"/>
        <c:crossBetween val="between"/>
      </c:valAx>
      <c:spPr>
        <a:noFill/>
        <a:ln>
          <a:noFill/>
        </a:ln>
        <a:effectLst/>
      </c:spPr>
    </c:plotArea>
    <c:legend>
      <c:legendPos val="r"/>
      <c:legendEntry>
        <c:idx val="0"/>
        <c:delete val="1"/>
      </c:legendEntry>
      <c:layout/>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9525" cap="flat" cmpd="sng" algn="ctr">
      <a:noFill/>
      <a:round/>
    </a:ln>
    <a:effectLst/>
  </c:spPr>
  <c:txPr>
    <a:bodyPr/>
    <a:lstStyle/>
    <a:p>
      <a:pPr>
        <a:defRPr>
          <a:solidFill>
            <a:schemeClr val="tx1"/>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Hoja1!$L$1</c:f>
              <c:strCache>
                <c:ptCount val="1"/>
                <c:pt idx="0">
                  <c:v>Urbana</c:v>
                </c:pt>
              </c:strCache>
            </c:strRef>
          </c:tx>
          <c:spPr>
            <a:solidFill>
              <a:schemeClr val="accent1"/>
            </a:solidFill>
            <a:ln>
              <a:noFill/>
            </a:ln>
            <a:effectLst/>
          </c:spPr>
          <c:invertIfNegative val="0"/>
          <c:cat>
            <c:multiLvlStrRef>
              <c:f>Hoja1!$J$2:$K$8</c:f>
              <c:multiLvlStrCache>
                <c:ptCount val="7"/>
                <c:lvl>
                  <c:pt idx="0">
                    <c:v>CBAa/</c:v>
                  </c:pt>
                  <c:pt idx="1">
                    <c:v>CBNb/</c:v>
                  </c:pt>
                  <c:pt idx="2">
                    <c:v>Línea pobreza</c:v>
                  </c:pt>
                  <c:pt idx="4">
                    <c:v>CBAa/</c:v>
                  </c:pt>
                  <c:pt idx="5">
                    <c:v>CBNb/</c:v>
                  </c:pt>
                  <c:pt idx="6">
                    <c:v>Línea pobreza</c:v>
                  </c:pt>
                </c:lvl>
                <c:lvl>
                  <c:pt idx="0">
                    <c:v>Enero 2004</c:v>
                  </c:pt>
                  <c:pt idx="4">
                    <c:v>Abril 2018</c:v>
                  </c:pt>
                </c:lvl>
              </c:multiLvlStrCache>
            </c:multiLvlStrRef>
          </c:cat>
          <c:val>
            <c:numRef>
              <c:f>Hoja1!$L$2:$L$8</c:f>
              <c:numCache>
                <c:formatCode>_-* #,##0_-;\-* #,##0_-;_-* "-"??_-;_-@_-</c:formatCode>
                <c:ptCount val="7"/>
                <c:pt idx="0">
                  <c:v>18347.834826842325</c:v>
                </c:pt>
                <c:pt idx="1">
                  <c:v>26968</c:v>
                </c:pt>
                <c:pt idx="2">
                  <c:v>45315.834826842329</c:v>
                </c:pt>
                <c:pt idx="4">
                  <c:v>50537.371472259605</c:v>
                </c:pt>
                <c:pt idx="5">
                  <c:v>59870.27923723292</c:v>
                </c:pt>
                <c:pt idx="6">
                  <c:v>110407.65070949253</c:v>
                </c:pt>
              </c:numCache>
            </c:numRef>
          </c:val>
          <c:extLst>
            <c:ext xmlns:c16="http://schemas.microsoft.com/office/drawing/2014/chart" uri="{C3380CC4-5D6E-409C-BE32-E72D297353CC}">
              <c16:uniqueId val="{00000000-619C-4384-BBE5-B2B2C48E86A4}"/>
            </c:ext>
          </c:extLst>
        </c:ser>
        <c:ser>
          <c:idx val="1"/>
          <c:order val="1"/>
          <c:tx>
            <c:strRef>
              <c:f>Hoja1!$M$1</c:f>
              <c:strCache>
                <c:ptCount val="1"/>
                <c:pt idx="0">
                  <c:v>Rural</c:v>
                </c:pt>
              </c:strCache>
            </c:strRef>
          </c:tx>
          <c:spPr>
            <a:solidFill>
              <a:schemeClr val="bg1">
                <a:lumMod val="50000"/>
              </a:schemeClr>
            </a:solidFill>
            <a:ln>
              <a:noFill/>
            </a:ln>
            <a:effectLst/>
          </c:spPr>
          <c:invertIfNegative val="0"/>
          <c:cat>
            <c:multiLvlStrRef>
              <c:f>Hoja1!$J$2:$K$8</c:f>
              <c:multiLvlStrCache>
                <c:ptCount val="7"/>
                <c:lvl>
                  <c:pt idx="0">
                    <c:v>CBAa/</c:v>
                  </c:pt>
                  <c:pt idx="1">
                    <c:v>CBNb/</c:v>
                  </c:pt>
                  <c:pt idx="2">
                    <c:v>Línea pobreza</c:v>
                  </c:pt>
                  <c:pt idx="4">
                    <c:v>CBAa/</c:v>
                  </c:pt>
                  <c:pt idx="5">
                    <c:v>CBNb/</c:v>
                  </c:pt>
                  <c:pt idx="6">
                    <c:v>Línea pobreza</c:v>
                  </c:pt>
                </c:lvl>
                <c:lvl>
                  <c:pt idx="0">
                    <c:v>Enero 2004</c:v>
                  </c:pt>
                  <c:pt idx="4">
                    <c:v>Abril 2018</c:v>
                  </c:pt>
                </c:lvl>
              </c:multiLvlStrCache>
            </c:multiLvlStrRef>
          </c:cat>
          <c:val>
            <c:numRef>
              <c:f>Hoja1!$M$2:$M$8</c:f>
              <c:numCache>
                <c:formatCode>_-* #,##0_-;\-* #,##0_-;_-* "-"??_-;_-@_-</c:formatCode>
                <c:ptCount val="7"/>
                <c:pt idx="0">
                  <c:v>15152.468543265741</c:v>
                </c:pt>
                <c:pt idx="1">
                  <c:v>19335.038560066903</c:v>
                </c:pt>
                <c:pt idx="2">
                  <c:v>34487.507103332646</c:v>
                </c:pt>
                <c:pt idx="4">
                  <c:v>41940.186819877796</c:v>
                </c:pt>
                <c:pt idx="5">
                  <c:v>42924.209046679985</c:v>
                </c:pt>
                <c:pt idx="6">
                  <c:v>84864.395866557781</c:v>
                </c:pt>
              </c:numCache>
            </c:numRef>
          </c:val>
          <c:extLst>
            <c:ext xmlns:c16="http://schemas.microsoft.com/office/drawing/2014/chart" uri="{C3380CC4-5D6E-409C-BE32-E72D297353CC}">
              <c16:uniqueId val="{00000001-619C-4384-BBE5-B2B2C48E86A4}"/>
            </c:ext>
          </c:extLst>
        </c:ser>
        <c:dLbls>
          <c:showLegendKey val="0"/>
          <c:showVal val="0"/>
          <c:showCatName val="0"/>
          <c:showSerName val="0"/>
          <c:showPercent val="0"/>
          <c:showBubbleSize val="0"/>
        </c:dLbls>
        <c:gapWidth val="150"/>
        <c:axId val="433559072"/>
        <c:axId val="433557432"/>
      </c:barChart>
      <c:lineChart>
        <c:grouping val="standard"/>
        <c:varyColors val="0"/>
        <c:ser>
          <c:idx val="2"/>
          <c:order val="2"/>
          <c:tx>
            <c:strRef>
              <c:f>Hoja1!$N$1</c:f>
              <c:strCache>
                <c:ptCount val="1"/>
                <c:pt idx="0">
                  <c:v>Total país</c:v>
                </c:pt>
              </c:strCache>
            </c:strRef>
          </c:tx>
          <c:spPr>
            <a:ln w="28575" cap="rnd">
              <a:solidFill>
                <a:sysClr val="windowText" lastClr="000000"/>
              </a:solidFill>
              <a:round/>
            </a:ln>
            <a:effectLst/>
          </c:spPr>
          <c:marker>
            <c:symbol val="none"/>
          </c:marker>
          <c:cat>
            <c:multiLvlStrRef>
              <c:f>Hoja1!$J$2:$K$8</c:f>
              <c:multiLvlStrCache>
                <c:ptCount val="7"/>
                <c:lvl>
                  <c:pt idx="0">
                    <c:v>CBAa/</c:v>
                  </c:pt>
                  <c:pt idx="1">
                    <c:v>CBNb/</c:v>
                  </c:pt>
                  <c:pt idx="2">
                    <c:v>Línea pobreza</c:v>
                  </c:pt>
                  <c:pt idx="4">
                    <c:v>CBAa/</c:v>
                  </c:pt>
                  <c:pt idx="5">
                    <c:v>CBNb/</c:v>
                  </c:pt>
                  <c:pt idx="6">
                    <c:v>Línea pobreza</c:v>
                  </c:pt>
                </c:lvl>
                <c:lvl>
                  <c:pt idx="0">
                    <c:v>Enero 2004</c:v>
                  </c:pt>
                  <c:pt idx="4">
                    <c:v>Abril 2018</c:v>
                  </c:pt>
                </c:lvl>
              </c:multiLvlStrCache>
            </c:multiLvlStrRef>
          </c:cat>
          <c:val>
            <c:numRef>
              <c:f>Hoja1!$N$2:$N$8</c:f>
              <c:numCache>
                <c:formatCode>_-* #,##0_-;\-* #,##0_-;_-* "-"??_-;_-@_-</c:formatCode>
                <c:ptCount val="7"/>
                <c:pt idx="0">
                  <c:v>17121.732006848844</c:v>
                </c:pt>
                <c:pt idx="1">
                  <c:v>24039.337559694573</c:v>
                </c:pt>
                <c:pt idx="2">
                  <c:v>41161.069566543418</c:v>
                </c:pt>
                <c:pt idx="4">
                  <c:v>47253.128742191402</c:v>
                </c:pt>
                <c:pt idx="5">
                  <c:v>53396.647452305508</c:v>
                </c:pt>
                <c:pt idx="6">
                  <c:v>100649.77619449691</c:v>
                </c:pt>
              </c:numCache>
            </c:numRef>
          </c:val>
          <c:smooth val="0"/>
          <c:extLst>
            <c:ext xmlns:c16="http://schemas.microsoft.com/office/drawing/2014/chart" uri="{C3380CC4-5D6E-409C-BE32-E72D297353CC}">
              <c16:uniqueId val="{00000002-619C-4384-BBE5-B2B2C48E86A4}"/>
            </c:ext>
          </c:extLst>
        </c:ser>
        <c:dLbls>
          <c:showLegendKey val="0"/>
          <c:showVal val="0"/>
          <c:showCatName val="0"/>
          <c:showSerName val="0"/>
          <c:showPercent val="0"/>
          <c:showBubbleSize val="0"/>
        </c:dLbls>
        <c:marker val="1"/>
        <c:smooth val="0"/>
        <c:axId val="433559072"/>
        <c:axId val="433557432"/>
      </c:lineChart>
      <c:catAx>
        <c:axId val="4335590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IBM Plex Sans" panose="020B0503050203000203" pitchFamily="34" charset="0"/>
                <a:ea typeface="+mn-ea"/>
                <a:cs typeface="Arial" panose="020B0604020202020204" pitchFamily="34" charset="0"/>
              </a:defRPr>
            </a:pPr>
            <a:endParaRPr lang="en-US"/>
          </a:p>
        </c:txPr>
        <c:crossAx val="433557432"/>
        <c:crosses val="autoZero"/>
        <c:auto val="1"/>
        <c:lblAlgn val="ctr"/>
        <c:lblOffset val="100"/>
        <c:noMultiLvlLbl val="0"/>
      </c:catAx>
      <c:valAx>
        <c:axId val="433557432"/>
        <c:scaling>
          <c:orientation val="minMax"/>
        </c:scaling>
        <c:delete val="0"/>
        <c:axPos val="l"/>
        <c:numFmt formatCode="_-* #,##0_-;\-* #,##0_-;_-* &quot;-&quot;??_-;_-@_-" sourceLinked="1"/>
        <c:majorTickMark val="out"/>
        <c:minorTickMark val="none"/>
        <c:tickLblPos val="nextTo"/>
        <c:spPr>
          <a:noFill/>
          <a:ln>
            <a:solidFill>
              <a:schemeClr val="bg1">
                <a:lumMod val="85000"/>
              </a:schemeClr>
            </a:solidFill>
          </a:ln>
          <a:effectLst/>
        </c:spPr>
        <c:txPr>
          <a:bodyPr rot="-60000000" spcFirstLastPara="1" vertOverflow="ellipsis" vert="horz" wrap="square" anchor="ctr" anchorCtr="1"/>
          <a:lstStyle/>
          <a:p>
            <a:pPr>
              <a:defRPr sz="1200" b="0" i="0" u="none" strike="noStrike" kern="1200" baseline="0">
                <a:solidFill>
                  <a:schemeClr val="tx1"/>
                </a:solidFill>
                <a:latin typeface="IBM Plex Sans" panose="020B0503050203000203" pitchFamily="34" charset="0"/>
                <a:ea typeface="+mn-ea"/>
                <a:cs typeface="Arial" panose="020B0604020202020204" pitchFamily="34" charset="0"/>
              </a:defRPr>
            </a:pPr>
            <a:endParaRPr lang="en-US"/>
          </a:p>
        </c:txPr>
        <c:crossAx val="43355907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IBM Plex Sans" panose="020B0503050203000203" pitchFamily="34" charset="0"/>
              <a:ea typeface="+mn-ea"/>
              <a:cs typeface="Arial" panose="020B0604020202020204" pitchFamily="34" charset="0"/>
            </a:defRPr>
          </a:pPr>
          <a:endParaRPr lang="en-US"/>
        </a:p>
      </c:txPr>
    </c:legend>
    <c:plotVisOnly val="1"/>
    <c:dispBlanksAs val="gap"/>
    <c:showDLblsOverMax val="0"/>
  </c:chart>
  <c:spPr>
    <a:solidFill>
      <a:schemeClr val="bg1"/>
    </a:solidFill>
    <a:ln w="9525" cap="flat" cmpd="sng" algn="ctr">
      <a:noFill/>
      <a:round/>
    </a:ln>
    <a:effectLst/>
  </c:spPr>
  <c:txPr>
    <a:bodyPr/>
    <a:lstStyle/>
    <a:p>
      <a:pPr>
        <a:defRPr sz="1200">
          <a:solidFill>
            <a:schemeClr val="tx1"/>
          </a:solidFill>
          <a:latin typeface="IBM Plex Sans" panose="020B0503050203000203" pitchFamily="34" charset="0"/>
          <a:cs typeface="Arial" panose="020B0604020202020204" pitchFamily="34" charset="0"/>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'Hoja5 (2)'!$C$1</c:f>
              <c:strCache>
                <c:ptCount val="1"/>
                <c:pt idx="0">
                  <c:v> Ajuste</c:v>
                </c:pt>
              </c:strCache>
            </c:strRef>
          </c:tx>
          <c:spPr>
            <a:solidFill>
              <a:schemeClr val="accent1"/>
            </a:solidFill>
            <a:ln>
              <a:noFill/>
            </a:ln>
            <a:effectLst/>
          </c:spPr>
          <c:invertIfNegative val="0"/>
          <c:cat>
            <c:multiLvlStrRef>
              <c:f>'Hoja5 (2)'!$A$2:$B$14</c:f>
              <c:multiLvlStrCache>
                <c:ptCount val="13"/>
                <c:lvl>
                  <c:pt idx="0">
                    <c:v>Física</c:v>
                  </c:pt>
                  <c:pt idx="1">
                    <c:v>Dos o más</c:v>
                  </c:pt>
                  <c:pt idx="2">
                    <c:v>Cognitiva</c:v>
                  </c:pt>
                  <c:pt idx="3">
                    <c:v>Psicosocial</c:v>
                  </c:pt>
                  <c:pt idx="4">
                    <c:v>Auditiva</c:v>
                  </c:pt>
                  <c:pt idx="5">
                    <c:v>Visual</c:v>
                  </c:pt>
                  <c:pt idx="7">
                    <c:v>Física</c:v>
                  </c:pt>
                  <c:pt idx="8">
                    <c:v>Cognitiva</c:v>
                  </c:pt>
                  <c:pt idx="9">
                    <c:v>Dos o más</c:v>
                  </c:pt>
                  <c:pt idx="10">
                    <c:v>Psicosocial</c:v>
                  </c:pt>
                  <c:pt idx="11">
                    <c:v>Visual</c:v>
                  </c:pt>
                  <c:pt idx="12">
                    <c:v>Auditiva</c:v>
                  </c:pt>
                </c:lvl>
                <c:lvl>
                  <c:pt idx="0">
                    <c:v>Urbana</c:v>
                  </c:pt>
                  <c:pt idx="7">
                    <c:v>Rural</c:v>
                  </c:pt>
                </c:lvl>
              </c:multiLvlStrCache>
            </c:multiLvlStrRef>
          </c:cat>
          <c:val>
            <c:numRef>
              <c:f>'Hoja5 (2)'!$C$2:$C$14</c:f>
              <c:numCache>
                <c:formatCode>_-* #,##0_-;\-* #,##0_-;_-* "-"??_-;_-@_-</c:formatCode>
                <c:ptCount val="13"/>
                <c:pt idx="0">
                  <c:v>128414.41727999414</c:v>
                </c:pt>
                <c:pt idx="1">
                  <c:v>106315.12698695385</c:v>
                </c:pt>
                <c:pt idx="2">
                  <c:v>96361.318246615803</c:v>
                </c:pt>
                <c:pt idx="3">
                  <c:v>75559.372129275871</c:v>
                </c:pt>
                <c:pt idx="4">
                  <c:v>55549.441827863804</c:v>
                </c:pt>
                <c:pt idx="5">
                  <c:v>33200.285894062668</c:v>
                </c:pt>
                <c:pt idx="7">
                  <c:v>93657.011717049842</c:v>
                </c:pt>
                <c:pt idx="8">
                  <c:v>85898.941089517961</c:v>
                </c:pt>
                <c:pt idx="9">
                  <c:v>68438.590664418269</c:v>
                </c:pt>
                <c:pt idx="10">
                  <c:v>39741.952560729333</c:v>
                </c:pt>
                <c:pt idx="11">
                  <c:v>38075.285894062668</c:v>
                </c:pt>
                <c:pt idx="12">
                  <c:v>0</c:v>
                </c:pt>
              </c:numCache>
            </c:numRef>
          </c:val>
          <c:extLst>
            <c:ext xmlns:c16="http://schemas.microsoft.com/office/drawing/2014/chart" uri="{C3380CC4-5D6E-409C-BE32-E72D297353CC}">
              <c16:uniqueId val="{00000000-8948-480D-9654-D939523BE452}"/>
            </c:ext>
          </c:extLst>
        </c:ser>
        <c:dLbls>
          <c:showLegendKey val="0"/>
          <c:showVal val="0"/>
          <c:showCatName val="0"/>
          <c:showSerName val="0"/>
          <c:showPercent val="0"/>
          <c:showBubbleSize val="0"/>
        </c:dLbls>
        <c:gapWidth val="150"/>
        <c:axId val="429766080"/>
        <c:axId val="429769032"/>
      </c:barChart>
      <c:lineChart>
        <c:grouping val="standard"/>
        <c:varyColors val="0"/>
        <c:ser>
          <c:idx val="1"/>
          <c:order val="1"/>
          <c:tx>
            <c:strRef>
              <c:f>'Hoja5 (2)'!$D$1</c:f>
              <c:strCache>
                <c:ptCount val="1"/>
                <c:pt idx="0">
                  <c:v>CBN Actual</c:v>
                </c:pt>
              </c:strCache>
            </c:strRef>
          </c:tx>
          <c:spPr>
            <a:ln w="28575" cap="rnd">
              <a:solidFill>
                <a:schemeClr val="accent2"/>
              </a:solidFill>
              <a:round/>
            </a:ln>
            <a:effectLst/>
          </c:spPr>
          <c:marker>
            <c:symbol val="none"/>
          </c:marker>
          <c:cat>
            <c:multiLvlStrRef>
              <c:f>'Hoja5 (2)'!$A$2:$B$14</c:f>
              <c:multiLvlStrCache>
                <c:ptCount val="13"/>
                <c:lvl>
                  <c:pt idx="0">
                    <c:v>Física</c:v>
                  </c:pt>
                  <c:pt idx="1">
                    <c:v>Dos o más</c:v>
                  </c:pt>
                  <c:pt idx="2">
                    <c:v>Cognitiva</c:v>
                  </c:pt>
                  <c:pt idx="3">
                    <c:v>Psicosocial</c:v>
                  </c:pt>
                  <c:pt idx="4">
                    <c:v>Auditiva</c:v>
                  </c:pt>
                  <c:pt idx="5">
                    <c:v>Visual</c:v>
                  </c:pt>
                  <c:pt idx="7">
                    <c:v>Física</c:v>
                  </c:pt>
                  <c:pt idx="8">
                    <c:v>Cognitiva</c:v>
                  </c:pt>
                  <c:pt idx="9">
                    <c:v>Dos o más</c:v>
                  </c:pt>
                  <c:pt idx="10">
                    <c:v>Psicosocial</c:v>
                  </c:pt>
                  <c:pt idx="11">
                    <c:v>Visual</c:v>
                  </c:pt>
                  <c:pt idx="12">
                    <c:v>Auditiva</c:v>
                  </c:pt>
                </c:lvl>
                <c:lvl>
                  <c:pt idx="0">
                    <c:v>Urbana</c:v>
                  </c:pt>
                  <c:pt idx="7">
                    <c:v>Rural</c:v>
                  </c:pt>
                </c:lvl>
              </c:multiLvlStrCache>
            </c:multiLvlStrRef>
          </c:cat>
          <c:val>
            <c:numRef>
              <c:f>'Hoja5 (2)'!$D$2:$D$14</c:f>
              <c:numCache>
                <c:formatCode>_-* #,##0_-;\-* #,##0_-;_-* "-"??_-;_-@_-</c:formatCode>
                <c:ptCount val="13"/>
                <c:pt idx="0">
                  <c:v>59870.27923723292</c:v>
                </c:pt>
                <c:pt idx="1">
                  <c:v>59870.27923723292</c:v>
                </c:pt>
                <c:pt idx="2">
                  <c:v>59870.27923723292</c:v>
                </c:pt>
                <c:pt idx="3">
                  <c:v>59870.27923723292</c:v>
                </c:pt>
                <c:pt idx="4">
                  <c:v>59870.27923723292</c:v>
                </c:pt>
                <c:pt idx="5">
                  <c:v>59870.27923723292</c:v>
                </c:pt>
                <c:pt idx="7">
                  <c:v>42924.209046679985</c:v>
                </c:pt>
                <c:pt idx="8">
                  <c:v>42924.209046679985</c:v>
                </c:pt>
                <c:pt idx="9">
                  <c:v>42924.209046679985</c:v>
                </c:pt>
                <c:pt idx="10">
                  <c:v>42924.209046679985</c:v>
                </c:pt>
                <c:pt idx="11">
                  <c:v>42924.209046679985</c:v>
                </c:pt>
                <c:pt idx="12">
                  <c:v>42924.209046679985</c:v>
                </c:pt>
              </c:numCache>
            </c:numRef>
          </c:val>
          <c:smooth val="0"/>
          <c:extLst>
            <c:ext xmlns:c16="http://schemas.microsoft.com/office/drawing/2014/chart" uri="{C3380CC4-5D6E-409C-BE32-E72D297353CC}">
              <c16:uniqueId val="{00000001-8948-480D-9654-D939523BE452}"/>
            </c:ext>
          </c:extLst>
        </c:ser>
        <c:ser>
          <c:idx val="2"/>
          <c:order val="2"/>
          <c:tx>
            <c:strRef>
              <c:f>'Hoja5 (2)'!$E$1</c:f>
              <c:strCache>
                <c:ptCount val="1"/>
                <c:pt idx="0">
                  <c:v> CBN Ajustada</c:v>
                </c:pt>
              </c:strCache>
            </c:strRef>
          </c:tx>
          <c:spPr>
            <a:ln w="28575" cap="rnd">
              <a:noFill/>
              <a:round/>
            </a:ln>
            <a:effectLst/>
          </c:spPr>
          <c:marker>
            <c:symbol val="square"/>
            <c:size val="5"/>
            <c:spPr>
              <a:solidFill>
                <a:schemeClr val="tx1"/>
              </a:solidFill>
              <a:ln w="9525">
                <a:solidFill>
                  <a:schemeClr val="bg1">
                    <a:lumMod val="85000"/>
                  </a:schemeClr>
                </a:solidFill>
              </a:ln>
              <a:effectLst/>
            </c:spPr>
          </c:marker>
          <c:cat>
            <c:multiLvlStrRef>
              <c:f>'Hoja5 (2)'!$A$2:$B$14</c:f>
              <c:multiLvlStrCache>
                <c:ptCount val="13"/>
                <c:lvl>
                  <c:pt idx="0">
                    <c:v>Física</c:v>
                  </c:pt>
                  <c:pt idx="1">
                    <c:v>Dos o más</c:v>
                  </c:pt>
                  <c:pt idx="2">
                    <c:v>Cognitiva</c:v>
                  </c:pt>
                  <c:pt idx="3">
                    <c:v>Psicosocial</c:v>
                  </c:pt>
                  <c:pt idx="4">
                    <c:v>Auditiva</c:v>
                  </c:pt>
                  <c:pt idx="5">
                    <c:v>Visual</c:v>
                  </c:pt>
                  <c:pt idx="7">
                    <c:v>Física</c:v>
                  </c:pt>
                  <c:pt idx="8">
                    <c:v>Cognitiva</c:v>
                  </c:pt>
                  <c:pt idx="9">
                    <c:v>Dos o más</c:v>
                  </c:pt>
                  <c:pt idx="10">
                    <c:v>Psicosocial</c:v>
                  </c:pt>
                  <c:pt idx="11">
                    <c:v>Visual</c:v>
                  </c:pt>
                  <c:pt idx="12">
                    <c:v>Auditiva</c:v>
                  </c:pt>
                </c:lvl>
                <c:lvl>
                  <c:pt idx="0">
                    <c:v>Urbana</c:v>
                  </c:pt>
                  <c:pt idx="7">
                    <c:v>Rural</c:v>
                  </c:pt>
                </c:lvl>
              </c:multiLvlStrCache>
            </c:multiLvlStrRef>
          </c:cat>
          <c:val>
            <c:numRef>
              <c:f>'Hoja5 (2)'!$E$2:$E$14</c:f>
              <c:numCache>
                <c:formatCode>_-* #,##0_-;\-* #,##0_-;_-* "-"??_-;_-@_-</c:formatCode>
                <c:ptCount val="13"/>
                <c:pt idx="0">
                  <c:v>188284.69651722707</c:v>
                </c:pt>
                <c:pt idx="1">
                  <c:v>166185.40622418677</c:v>
                </c:pt>
                <c:pt idx="2">
                  <c:v>156231.59748384872</c:v>
                </c:pt>
                <c:pt idx="3">
                  <c:v>135429.6513665088</c:v>
                </c:pt>
                <c:pt idx="4">
                  <c:v>115419.72106509673</c:v>
                </c:pt>
                <c:pt idx="5">
                  <c:v>93070.565131295589</c:v>
                </c:pt>
                <c:pt idx="7">
                  <c:v>136581.22076372983</c:v>
                </c:pt>
                <c:pt idx="8">
                  <c:v>128823.15013619795</c:v>
                </c:pt>
                <c:pt idx="9">
                  <c:v>111362.79971109825</c:v>
                </c:pt>
                <c:pt idx="10">
                  <c:v>82666.161607409318</c:v>
                </c:pt>
                <c:pt idx="11">
                  <c:v>80999.494940742647</c:v>
                </c:pt>
                <c:pt idx="12">
                  <c:v>42924.209046679985</c:v>
                </c:pt>
              </c:numCache>
            </c:numRef>
          </c:val>
          <c:smooth val="0"/>
          <c:extLst>
            <c:ext xmlns:c16="http://schemas.microsoft.com/office/drawing/2014/chart" uri="{C3380CC4-5D6E-409C-BE32-E72D297353CC}">
              <c16:uniqueId val="{00000002-8948-480D-9654-D939523BE452}"/>
            </c:ext>
          </c:extLst>
        </c:ser>
        <c:dLbls>
          <c:showLegendKey val="0"/>
          <c:showVal val="0"/>
          <c:showCatName val="0"/>
          <c:showSerName val="0"/>
          <c:showPercent val="0"/>
          <c:showBubbleSize val="0"/>
        </c:dLbls>
        <c:marker val="1"/>
        <c:smooth val="0"/>
        <c:axId val="429766080"/>
        <c:axId val="429769032"/>
      </c:lineChart>
      <c:catAx>
        <c:axId val="429766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IBM Plex Sans" panose="020B0503050203000203" pitchFamily="34" charset="0"/>
                <a:ea typeface="+mn-ea"/>
                <a:cs typeface="Arial" panose="020B0604020202020204" pitchFamily="34" charset="0"/>
              </a:defRPr>
            </a:pPr>
            <a:endParaRPr lang="en-US"/>
          </a:p>
        </c:txPr>
        <c:crossAx val="429769032"/>
        <c:crosses val="autoZero"/>
        <c:auto val="1"/>
        <c:lblAlgn val="ctr"/>
        <c:lblOffset val="100"/>
        <c:noMultiLvlLbl val="0"/>
      </c:catAx>
      <c:valAx>
        <c:axId val="429769032"/>
        <c:scaling>
          <c:orientation val="minMax"/>
        </c:scaling>
        <c:delete val="0"/>
        <c:axPos val="l"/>
        <c:numFmt formatCode="_-* #,##0_-;\-* #,##0_-;_-* &quot;-&quot;??_-;_-@_-" sourceLinked="1"/>
        <c:majorTickMark val="out"/>
        <c:minorTickMark val="none"/>
        <c:tickLblPos val="nextTo"/>
        <c:spPr>
          <a:noFill/>
          <a:ln>
            <a:solidFill>
              <a:schemeClr val="bg1">
                <a:lumMod val="85000"/>
              </a:schemeClr>
            </a:solidFill>
          </a:ln>
          <a:effectLst/>
        </c:spPr>
        <c:txPr>
          <a:bodyPr rot="-60000000" spcFirstLastPara="1" vertOverflow="ellipsis" vert="horz" wrap="square" anchor="ctr" anchorCtr="1"/>
          <a:lstStyle/>
          <a:p>
            <a:pPr>
              <a:defRPr sz="1200" b="0" i="0" u="none" strike="noStrike" kern="1200" baseline="0">
                <a:solidFill>
                  <a:schemeClr val="tx1"/>
                </a:solidFill>
                <a:latin typeface="IBM Plex Sans" panose="020B0503050203000203" pitchFamily="34" charset="0"/>
                <a:ea typeface="+mn-ea"/>
                <a:cs typeface="Arial" panose="020B0604020202020204" pitchFamily="34" charset="0"/>
              </a:defRPr>
            </a:pPr>
            <a:endParaRPr lang="en-US"/>
          </a:p>
        </c:txPr>
        <c:crossAx val="429766080"/>
        <c:crosses val="autoZero"/>
        <c:crossBetween val="between"/>
      </c:valAx>
      <c:spPr>
        <a:noFill/>
        <a:ln>
          <a:noFill/>
        </a:ln>
        <a:effectLst/>
      </c:spPr>
    </c:plotArea>
    <c:legend>
      <c:legendPos val="r"/>
      <c:layout>
        <c:manualLayout>
          <c:xMode val="edge"/>
          <c:yMode val="edge"/>
          <c:x val="0.80171051388529491"/>
          <c:y val="0.40820402073996553"/>
          <c:w val="0.19828948611470515"/>
          <c:h val="0.18359165639960628"/>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IBM Plex Sans" panose="020B0503050203000203" pitchFamily="34" charset="0"/>
              <a:ea typeface="+mn-ea"/>
              <a:cs typeface="Arial" panose="020B0604020202020204" pitchFamily="34" charset="0"/>
            </a:defRPr>
          </a:pPr>
          <a:endParaRPr lang="en-US"/>
        </a:p>
      </c:txPr>
    </c:legend>
    <c:plotVisOnly val="1"/>
    <c:dispBlanksAs val="gap"/>
    <c:showDLblsOverMax val="0"/>
  </c:chart>
  <c:spPr>
    <a:solidFill>
      <a:schemeClr val="bg1"/>
    </a:solidFill>
    <a:ln w="9525" cap="flat" cmpd="sng" algn="ctr">
      <a:noFill/>
      <a:round/>
    </a:ln>
    <a:effectLst/>
  </c:spPr>
  <c:txPr>
    <a:bodyPr/>
    <a:lstStyle/>
    <a:p>
      <a:pPr>
        <a:defRPr sz="1200">
          <a:solidFill>
            <a:schemeClr val="tx1"/>
          </a:solidFill>
          <a:latin typeface="IBM Plex Sans" panose="020B0503050203000203" pitchFamily="34" charset="0"/>
          <a:cs typeface="Arial" panose="020B0604020202020204" pitchFamily="34" charset="0"/>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Hoja3!$A$3:$A$8</c:f>
              <c:strCache>
                <c:ptCount val="6"/>
                <c:pt idx="0">
                  <c:v>Cognitiva</c:v>
                </c:pt>
                <c:pt idx="1">
                  <c:v>Piscosocial</c:v>
                </c:pt>
                <c:pt idx="2">
                  <c:v>Auditiva</c:v>
                </c:pt>
                <c:pt idx="3">
                  <c:v>Dos o más</c:v>
                </c:pt>
                <c:pt idx="4">
                  <c:v>Visual</c:v>
                </c:pt>
                <c:pt idx="5">
                  <c:v>Fisica</c:v>
                </c:pt>
              </c:strCache>
            </c:strRef>
          </c:cat>
          <c:val>
            <c:numRef>
              <c:f>Hoja3!$B$3:$B$8</c:f>
              <c:numCache>
                <c:formatCode>0.0%</c:formatCode>
                <c:ptCount val="6"/>
                <c:pt idx="0">
                  <c:v>8.0000000000000004E-4</c:v>
                </c:pt>
                <c:pt idx="1">
                  <c:v>4.6999999999999993E-3</c:v>
                </c:pt>
                <c:pt idx="2">
                  <c:v>1.5100000000000001E-2</c:v>
                </c:pt>
                <c:pt idx="3">
                  <c:v>2.4E-2</c:v>
                </c:pt>
                <c:pt idx="4">
                  <c:v>2.6499999999999999E-2</c:v>
                </c:pt>
                <c:pt idx="5">
                  <c:v>5.8700000000000002E-2</c:v>
                </c:pt>
              </c:numCache>
            </c:numRef>
          </c:val>
          <c:extLst>
            <c:ext xmlns:c16="http://schemas.microsoft.com/office/drawing/2014/chart" uri="{C3380CC4-5D6E-409C-BE32-E72D297353CC}">
              <c16:uniqueId val="{00000000-A6D5-435A-826F-A77BBFC6EB2F}"/>
            </c:ext>
          </c:extLst>
        </c:ser>
        <c:dLbls>
          <c:dLblPos val="outEnd"/>
          <c:showLegendKey val="0"/>
          <c:showVal val="1"/>
          <c:showCatName val="0"/>
          <c:showSerName val="0"/>
          <c:showPercent val="0"/>
          <c:showBubbleSize val="0"/>
        </c:dLbls>
        <c:gapWidth val="182"/>
        <c:axId val="473594344"/>
        <c:axId val="473594672"/>
      </c:barChart>
      <c:catAx>
        <c:axId val="47359434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473594672"/>
        <c:crosses val="autoZero"/>
        <c:auto val="1"/>
        <c:lblAlgn val="ctr"/>
        <c:lblOffset val="100"/>
        <c:noMultiLvlLbl val="0"/>
      </c:catAx>
      <c:valAx>
        <c:axId val="473594672"/>
        <c:scaling>
          <c:orientation val="minMax"/>
        </c:scaling>
        <c:delete val="1"/>
        <c:axPos val="b"/>
        <c:numFmt formatCode="0.0%" sourceLinked="1"/>
        <c:majorTickMark val="none"/>
        <c:minorTickMark val="none"/>
        <c:tickLblPos val="nextTo"/>
        <c:crossAx val="473594344"/>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sz="1400">
          <a:solidFill>
            <a:schemeClr val="tx1"/>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Hoja4!$I$4</c:f>
              <c:strCache>
                <c:ptCount val="1"/>
                <c:pt idx="0">
                  <c:v>No Pobre </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IBM Plex Sans" panose="020B0503050203000203"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Hoja4!$H$5:$H$6</c:f>
              <c:strCache>
                <c:ptCount val="2"/>
                <c:pt idx="0">
                  <c:v>Si</c:v>
                </c:pt>
                <c:pt idx="1">
                  <c:v>No</c:v>
                </c:pt>
              </c:strCache>
            </c:strRef>
          </c:cat>
          <c:val>
            <c:numRef>
              <c:f>Hoja4!$I$5:$I$6</c:f>
              <c:numCache>
                <c:formatCode>0.00%</c:formatCode>
                <c:ptCount val="2"/>
                <c:pt idx="0" formatCode="0.0%">
                  <c:v>0.73</c:v>
                </c:pt>
                <c:pt idx="1">
                  <c:v>0.82799999999999996</c:v>
                </c:pt>
              </c:numCache>
            </c:numRef>
          </c:val>
          <c:extLst>
            <c:ext xmlns:c16="http://schemas.microsoft.com/office/drawing/2014/chart" uri="{C3380CC4-5D6E-409C-BE32-E72D297353CC}">
              <c16:uniqueId val="{00000000-F648-4EE9-877C-3757CCF21824}"/>
            </c:ext>
          </c:extLst>
        </c:ser>
        <c:ser>
          <c:idx val="1"/>
          <c:order val="1"/>
          <c:tx>
            <c:strRef>
              <c:f>Hoja4!$J$4</c:f>
              <c:strCache>
                <c:ptCount val="1"/>
                <c:pt idx="0">
                  <c:v>Pobre </c:v>
                </c:pt>
              </c:strCache>
            </c:strRef>
          </c:tx>
          <c:spPr>
            <a:solidFill>
              <a:schemeClr val="tx1"/>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IBM Plex Sans" panose="020B0503050203000203"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Hoja4!$H$5:$H$6</c:f>
              <c:strCache>
                <c:ptCount val="2"/>
                <c:pt idx="0">
                  <c:v>Si</c:v>
                </c:pt>
                <c:pt idx="1">
                  <c:v>No</c:v>
                </c:pt>
              </c:strCache>
            </c:strRef>
          </c:cat>
          <c:val>
            <c:numRef>
              <c:f>Hoja4!$J$5:$J$6</c:f>
              <c:numCache>
                <c:formatCode>0.00%</c:formatCode>
                <c:ptCount val="2"/>
                <c:pt idx="0" formatCode="0.0%">
                  <c:v>0.27</c:v>
                </c:pt>
                <c:pt idx="1">
                  <c:v>0.17199999999999999</c:v>
                </c:pt>
              </c:numCache>
            </c:numRef>
          </c:val>
          <c:extLst>
            <c:ext xmlns:c16="http://schemas.microsoft.com/office/drawing/2014/chart" uri="{C3380CC4-5D6E-409C-BE32-E72D297353CC}">
              <c16:uniqueId val="{00000001-F648-4EE9-877C-3757CCF21824}"/>
            </c:ext>
          </c:extLst>
        </c:ser>
        <c:dLbls>
          <c:dLblPos val="outEnd"/>
          <c:showLegendKey val="0"/>
          <c:showVal val="1"/>
          <c:showCatName val="0"/>
          <c:showSerName val="0"/>
          <c:showPercent val="0"/>
          <c:showBubbleSize val="0"/>
        </c:dLbls>
        <c:gapWidth val="219"/>
        <c:overlap val="-27"/>
        <c:axId val="531765192"/>
        <c:axId val="531765520"/>
      </c:barChart>
      <c:catAx>
        <c:axId val="5317651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IBM Plex Sans" panose="020B0503050203000203" pitchFamily="34" charset="0"/>
                <a:ea typeface="+mn-ea"/>
                <a:cs typeface="Arial" panose="020B0604020202020204" pitchFamily="34" charset="0"/>
              </a:defRPr>
            </a:pPr>
            <a:endParaRPr lang="en-US"/>
          </a:p>
        </c:txPr>
        <c:crossAx val="531765520"/>
        <c:crosses val="autoZero"/>
        <c:auto val="1"/>
        <c:lblAlgn val="ctr"/>
        <c:lblOffset val="100"/>
        <c:noMultiLvlLbl val="0"/>
      </c:catAx>
      <c:valAx>
        <c:axId val="531765520"/>
        <c:scaling>
          <c:orientation val="minMax"/>
        </c:scaling>
        <c:delete val="1"/>
        <c:axPos val="l"/>
        <c:numFmt formatCode="0.0%" sourceLinked="1"/>
        <c:majorTickMark val="none"/>
        <c:minorTickMark val="none"/>
        <c:tickLblPos val="nextTo"/>
        <c:crossAx val="531765192"/>
        <c:crosses val="autoZero"/>
        <c:crossBetween val="between"/>
      </c:valAx>
      <c:spPr>
        <a:noFill/>
        <a:ln>
          <a:noFill/>
        </a:ln>
        <a:effectLst/>
      </c:spPr>
    </c:plotArea>
    <c:legend>
      <c:legendPos val="b"/>
      <c:layout>
        <c:manualLayout>
          <c:xMode val="edge"/>
          <c:yMode val="edge"/>
          <c:x val="0.37756867891513562"/>
          <c:y val="0.87523366870807817"/>
          <c:w val="0.33375153105861766"/>
          <c:h val="7.3840405365995912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IBM Plex Sans" panose="020B0503050203000203" pitchFamily="34" charset="0"/>
              <a:ea typeface="+mn-ea"/>
              <a:cs typeface="Arial" panose="020B0604020202020204" pitchFamily="34" charset="0"/>
            </a:defRPr>
          </a:pPr>
          <a:endParaRPr lang="en-US"/>
        </a:p>
      </c:txPr>
    </c:legend>
    <c:plotVisOnly val="1"/>
    <c:dispBlanksAs val="gap"/>
    <c:showDLblsOverMax val="0"/>
  </c:chart>
  <c:spPr>
    <a:solidFill>
      <a:schemeClr val="bg1"/>
    </a:solidFill>
    <a:ln w="9525" cap="flat" cmpd="sng" algn="ctr">
      <a:noFill/>
      <a:round/>
    </a:ln>
    <a:effectLst/>
  </c:spPr>
  <c:txPr>
    <a:bodyPr/>
    <a:lstStyle/>
    <a:p>
      <a:pPr>
        <a:defRPr sz="1400">
          <a:solidFill>
            <a:schemeClr val="tx1"/>
          </a:solidFill>
          <a:latin typeface="IBM Plex Sans" panose="020B0503050203000203" pitchFamily="34" charset="0"/>
          <a:cs typeface="Arial" panose="020B0604020202020204" pitchFamily="34" charset="0"/>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chemeClr val="bg1">
                  <a:lumMod val="75000"/>
                </a:schemeClr>
              </a:solidFill>
              <a:ln>
                <a:noFill/>
              </a:ln>
              <a:effectLst/>
            </c:spPr>
            <c:extLst>
              <c:ext xmlns:c16="http://schemas.microsoft.com/office/drawing/2014/chart" uri="{C3380CC4-5D6E-409C-BE32-E72D297353CC}">
                <c16:uniqueId val="{00000001-320E-4202-8A71-6C7251115E9A}"/>
              </c:ext>
            </c:extLst>
          </c:dPt>
          <c:dPt>
            <c:idx val="1"/>
            <c:invertIfNegative val="0"/>
            <c:bubble3D val="0"/>
            <c:spPr>
              <a:solidFill>
                <a:schemeClr val="bg1">
                  <a:lumMod val="75000"/>
                </a:schemeClr>
              </a:solidFill>
              <a:ln>
                <a:noFill/>
              </a:ln>
              <a:effectLst/>
            </c:spPr>
            <c:extLst>
              <c:ext xmlns:c16="http://schemas.microsoft.com/office/drawing/2014/chart" uri="{C3380CC4-5D6E-409C-BE32-E72D297353CC}">
                <c16:uniqueId val="{00000003-320E-4202-8A71-6C7251115E9A}"/>
              </c:ext>
            </c:extLst>
          </c:dPt>
          <c:dPt>
            <c:idx val="2"/>
            <c:invertIfNegative val="0"/>
            <c:bubble3D val="0"/>
            <c:spPr>
              <a:solidFill>
                <a:schemeClr val="bg1">
                  <a:lumMod val="75000"/>
                </a:schemeClr>
              </a:solidFill>
              <a:ln>
                <a:noFill/>
              </a:ln>
              <a:effectLst/>
            </c:spPr>
            <c:extLst>
              <c:ext xmlns:c16="http://schemas.microsoft.com/office/drawing/2014/chart" uri="{C3380CC4-5D6E-409C-BE32-E72D297353CC}">
                <c16:uniqueId val="{00000005-320E-4202-8A71-6C7251115E9A}"/>
              </c:ext>
            </c:extLst>
          </c:dPt>
          <c:dPt>
            <c:idx val="3"/>
            <c:invertIfNegative val="0"/>
            <c:bubble3D val="0"/>
            <c:spPr>
              <a:solidFill>
                <a:schemeClr val="bg1">
                  <a:lumMod val="75000"/>
                </a:schemeClr>
              </a:solidFill>
              <a:ln>
                <a:noFill/>
              </a:ln>
              <a:effectLst/>
            </c:spPr>
            <c:extLst>
              <c:ext xmlns:c16="http://schemas.microsoft.com/office/drawing/2014/chart" uri="{C3380CC4-5D6E-409C-BE32-E72D297353CC}">
                <c16:uniqueId val="{00000007-320E-4202-8A71-6C7251115E9A}"/>
              </c:ext>
            </c:extLst>
          </c:dPt>
          <c:dPt>
            <c:idx val="4"/>
            <c:invertIfNegative val="0"/>
            <c:bubble3D val="0"/>
            <c:spPr>
              <a:solidFill>
                <a:schemeClr val="accent1">
                  <a:lumMod val="60000"/>
                  <a:lumOff val="40000"/>
                </a:schemeClr>
              </a:solidFill>
              <a:ln>
                <a:noFill/>
              </a:ln>
              <a:effectLst/>
            </c:spPr>
            <c:extLst>
              <c:ext xmlns:c16="http://schemas.microsoft.com/office/drawing/2014/chart" uri="{C3380CC4-5D6E-409C-BE32-E72D297353CC}">
                <c16:uniqueId val="{00000009-320E-4202-8A71-6C7251115E9A}"/>
              </c:ext>
            </c:extLst>
          </c:dPt>
          <c:dPt>
            <c:idx val="5"/>
            <c:invertIfNegative val="0"/>
            <c:bubble3D val="0"/>
            <c:spPr>
              <a:solidFill>
                <a:schemeClr val="accent1">
                  <a:lumMod val="60000"/>
                  <a:lumOff val="40000"/>
                </a:schemeClr>
              </a:solidFill>
              <a:ln>
                <a:noFill/>
              </a:ln>
              <a:effectLst/>
            </c:spPr>
            <c:extLst>
              <c:ext xmlns:c16="http://schemas.microsoft.com/office/drawing/2014/chart" uri="{C3380CC4-5D6E-409C-BE32-E72D297353CC}">
                <c16:uniqueId val="{0000000B-320E-4202-8A71-6C7251115E9A}"/>
              </c:ext>
            </c:extLst>
          </c:dPt>
          <c:dPt>
            <c:idx val="6"/>
            <c:invertIfNegative val="0"/>
            <c:bubble3D val="0"/>
            <c:spPr>
              <a:solidFill>
                <a:schemeClr val="accent1">
                  <a:lumMod val="60000"/>
                  <a:lumOff val="40000"/>
                </a:schemeClr>
              </a:solidFill>
              <a:ln>
                <a:noFill/>
              </a:ln>
              <a:effectLst/>
            </c:spPr>
            <c:extLst>
              <c:ext xmlns:c16="http://schemas.microsoft.com/office/drawing/2014/chart" uri="{C3380CC4-5D6E-409C-BE32-E72D297353CC}">
                <c16:uniqueId val="{0000000D-320E-4202-8A71-6C7251115E9A}"/>
              </c:ext>
            </c:extLst>
          </c:dPt>
          <c:dPt>
            <c:idx val="7"/>
            <c:invertIfNegative val="0"/>
            <c:bubble3D val="0"/>
            <c:spPr>
              <a:solidFill>
                <a:schemeClr val="accent1">
                  <a:lumMod val="60000"/>
                  <a:lumOff val="40000"/>
                </a:schemeClr>
              </a:solidFill>
              <a:ln>
                <a:noFill/>
              </a:ln>
              <a:effectLst/>
            </c:spPr>
            <c:extLst>
              <c:ext xmlns:c16="http://schemas.microsoft.com/office/drawing/2014/chart" uri="{C3380CC4-5D6E-409C-BE32-E72D297353CC}">
                <c16:uniqueId val="{0000000F-320E-4202-8A71-6C7251115E9A}"/>
              </c:ext>
            </c:extLst>
          </c:dPt>
          <c:dPt>
            <c:idx val="8"/>
            <c:invertIfNegative val="0"/>
            <c:bubble3D val="0"/>
            <c:spPr>
              <a:solidFill>
                <a:schemeClr val="bg1">
                  <a:lumMod val="50000"/>
                </a:schemeClr>
              </a:solidFill>
              <a:ln>
                <a:noFill/>
              </a:ln>
              <a:effectLst/>
            </c:spPr>
            <c:extLst>
              <c:ext xmlns:c16="http://schemas.microsoft.com/office/drawing/2014/chart" uri="{C3380CC4-5D6E-409C-BE32-E72D297353CC}">
                <c16:uniqueId val="{00000011-320E-4202-8A71-6C7251115E9A}"/>
              </c:ext>
            </c:extLst>
          </c:dPt>
          <c:dPt>
            <c:idx val="9"/>
            <c:invertIfNegative val="0"/>
            <c:bubble3D val="0"/>
            <c:spPr>
              <a:solidFill>
                <a:schemeClr val="bg1">
                  <a:lumMod val="50000"/>
                </a:schemeClr>
              </a:solidFill>
              <a:ln>
                <a:noFill/>
              </a:ln>
              <a:effectLst/>
            </c:spPr>
            <c:extLst>
              <c:ext xmlns:c16="http://schemas.microsoft.com/office/drawing/2014/chart" uri="{C3380CC4-5D6E-409C-BE32-E72D297353CC}">
                <c16:uniqueId val="{00000013-320E-4202-8A71-6C7251115E9A}"/>
              </c:ext>
            </c:extLst>
          </c:dPt>
          <c:dPt>
            <c:idx val="10"/>
            <c:invertIfNegative val="0"/>
            <c:bubble3D val="0"/>
            <c:spPr>
              <a:solidFill>
                <a:schemeClr val="bg1">
                  <a:lumMod val="50000"/>
                </a:schemeClr>
              </a:solidFill>
              <a:ln>
                <a:noFill/>
              </a:ln>
              <a:effectLst/>
            </c:spPr>
            <c:extLst>
              <c:ext xmlns:c16="http://schemas.microsoft.com/office/drawing/2014/chart" uri="{C3380CC4-5D6E-409C-BE32-E72D297353CC}">
                <c16:uniqueId val="{00000015-320E-4202-8A71-6C7251115E9A}"/>
              </c:ext>
            </c:extLst>
          </c:dPt>
          <c:dPt>
            <c:idx val="11"/>
            <c:invertIfNegative val="0"/>
            <c:bubble3D val="0"/>
            <c:spPr>
              <a:solidFill>
                <a:schemeClr val="bg1">
                  <a:lumMod val="50000"/>
                </a:schemeClr>
              </a:solidFill>
              <a:ln>
                <a:noFill/>
              </a:ln>
              <a:effectLst/>
            </c:spPr>
            <c:extLst>
              <c:ext xmlns:c16="http://schemas.microsoft.com/office/drawing/2014/chart" uri="{C3380CC4-5D6E-409C-BE32-E72D297353CC}">
                <c16:uniqueId val="{00000017-320E-4202-8A71-6C7251115E9A}"/>
              </c:ext>
            </c:extLst>
          </c:dPt>
          <c:dPt>
            <c:idx val="12"/>
            <c:invertIfNegative val="0"/>
            <c:bubble3D val="0"/>
            <c:spPr>
              <a:solidFill>
                <a:schemeClr val="tx1"/>
              </a:solidFill>
              <a:ln>
                <a:noFill/>
              </a:ln>
              <a:effectLst/>
            </c:spPr>
            <c:extLst>
              <c:ext xmlns:c16="http://schemas.microsoft.com/office/drawing/2014/chart" uri="{C3380CC4-5D6E-409C-BE32-E72D297353CC}">
                <c16:uniqueId val="{00000019-320E-4202-8A71-6C7251115E9A}"/>
              </c:ext>
            </c:extLst>
          </c:dPt>
          <c:dPt>
            <c:idx val="13"/>
            <c:invertIfNegative val="0"/>
            <c:bubble3D val="0"/>
            <c:spPr>
              <a:solidFill>
                <a:schemeClr val="tx1"/>
              </a:solidFill>
              <a:ln>
                <a:noFill/>
              </a:ln>
              <a:effectLst/>
            </c:spPr>
            <c:extLst>
              <c:ext xmlns:c16="http://schemas.microsoft.com/office/drawing/2014/chart" uri="{C3380CC4-5D6E-409C-BE32-E72D297353CC}">
                <c16:uniqueId val="{0000001B-320E-4202-8A71-6C7251115E9A}"/>
              </c:ext>
            </c:extLst>
          </c:dPt>
          <c:dPt>
            <c:idx val="14"/>
            <c:invertIfNegative val="0"/>
            <c:bubble3D val="0"/>
            <c:spPr>
              <a:solidFill>
                <a:schemeClr val="tx1"/>
              </a:solidFill>
              <a:ln>
                <a:noFill/>
              </a:ln>
              <a:effectLst/>
            </c:spPr>
            <c:extLst>
              <c:ext xmlns:c16="http://schemas.microsoft.com/office/drawing/2014/chart" uri="{C3380CC4-5D6E-409C-BE32-E72D297353CC}">
                <c16:uniqueId val="{0000001D-320E-4202-8A71-6C7251115E9A}"/>
              </c:ext>
            </c:extLst>
          </c:dPt>
          <c:dPt>
            <c:idx val="15"/>
            <c:invertIfNegative val="0"/>
            <c:bubble3D val="0"/>
            <c:spPr>
              <a:solidFill>
                <a:schemeClr val="tx1"/>
              </a:solidFill>
              <a:ln>
                <a:noFill/>
              </a:ln>
              <a:effectLst/>
            </c:spPr>
            <c:extLst>
              <c:ext xmlns:c16="http://schemas.microsoft.com/office/drawing/2014/chart" uri="{C3380CC4-5D6E-409C-BE32-E72D297353CC}">
                <c16:uniqueId val="{0000001F-320E-4202-8A71-6C7251115E9A}"/>
              </c:ext>
            </c:extLst>
          </c:dPt>
          <c:cat>
            <c:multiLvlStrRef>
              <c:f>Hoja7!$A$2:$B$21</c:f>
              <c:multiLvlStrCache>
                <c:ptCount val="20"/>
                <c:lvl>
                  <c:pt idx="0">
                    <c:v>No asistencia a la educación formal</c:v>
                  </c:pt>
                  <c:pt idx="1">
                    <c:v>Rezago educativo</c:v>
                  </c:pt>
                  <c:pt idx="2">
                    <c:v>Sin logro de bachillerato</c:v>
                  </c:pt>
                  <c:pt idx="3">
                    <c:v>Bajo desarrollo de capital humano</c:v>
                  </c:pt>
                  <c:pt idx="4">
                    <c:v>Hacinamiento</c:v>
                  </c:pt>
                  <c:pt idx="5">
                    <c:v>Mal estado de las paredes exteriores</c:v>
                  </c:pt>
                  <c:pt idx="6">
                    <c:v>Sin uso de internet</c:v>
                  </c:pt>
                  <c:pt idx="7">
                    <c:v>Mal estado del techo o piso</c:v>
                  </c:pt>
                  <c:pt idx="8">
                    <c:v>Sin eliminación de excretas</c:v>
                  </c:pt>
                  <c:pt idx="9">
                    <c:v>Sin servicio de agua</c:v>
                  </c:pt>
                  <c:pt idx="10">
                    <c:v>Sin eliminación de basura</c:v>
                  </c:pt>
                  <c:pt idx="11">
                    <c:v>Sin seguro de salud</c:v>
                  </c:pt>
                  <c:pt idx="12">
                    <c:v>Desempleo de larga duración y personas desalentadas</c:v>
                  </c:pt>
                  <c:pt idx="13">
                    <c:v>Incumplimiento de salario mínimo</c:v>
                  </c:pt>
                  <c:pt idx="14">
                    <c:v>Empleo independiente formal</c:v>
                  </c:pt>
                  <c:pt idx="15">
                    <c:v>Incumplimiento de otros derechos laborales</c:v>
                  </c:pt>
                  <c:pt idx="16">
                    <c:v>Primera infancia sin cuido</c:v>
                  </c:pt>
                  <c:pt idx="17">
                    <c:v>Personas adultas mayores sin pensión</c:v>
                  </c:pt>
                  <c:pt idx="18">
                    <c:v>Fuera de la fuerza de trabajo por obligaciones familiares</c:v>
                  </c:pt>
                  <c:pt idx="19">
                    <c:v>Personas con discapacidad sin transferencias</c:v>
                  </c:pt>
                </c:lvl>
                <c:lvl>
                  <c:pt idx="0">
                    <c:v>Educación</c:v>
                  </c:pt>
                  <c:pt idx="4">
                    <c:v>Vivienda y uso de internet</c:v>
                  </c:pt>
                  <c:pt idx="8">
                    <c:v>Salud</c:v>
                  </c:pt>
                  <c:pt idx="12">
                    <c:v>Trabajo</c:v>
                  </c:pt>
                  <c:pt idx="16">
                    <c:v>Protección social</c:v>
                  </c:pt>
                </c:lvl>
              </c:multiLvlStrCache>
            </c:multiLvlStrRef>
          </c:cat>
          <c:val>
            <c:numRef>
              <c:f>Hoja7!$C$2:$C$21</c:f>
              <c:numCache>
                <c:formatCode>0%</c:formatCode>
                <c:ptCount val="20"/>
                <c:pt idx="0">
                  <c:v>7.5999999999999998E-2</c:v>
                </c:pt>
                <c:pt idx="1">
                  <c:v>0.111</c:v>
                </c:pt>
                <c:pt idx="2">
                  <c:v>0.22800000000000001</c:v>
                </c:pt>
                <c:pt idx="3">
                  <c:v>0.61399999999999999</c:v>
                </c:pt>
                <c:pt idx="4">
                  <c:v>0.254</c:v>
                </c:pt>
                <c:pt idx="5">
                  <c:v>0.36499999999999999</c:v>
                </c:pt>
                <c:pt idx="6">
                  <c:v>0.377</c:v>
                </c:pt>
                <c:pt idx="7">
                  <c:v>0.46700000000000003</c:v>
                </c:pt>
                <c:pt idx="8">
                  <c:v>9.4E-2</c:v>
                </c:pt>
                <c:pt idx="9">
                  <c:v>0.17399999999999999</c:v>
                </c:pt>
                <c:pt idx="10">
                  <c:v>0.22800000000000001</c:v>
                </c:pt>
                <c:pt idx="11">
                  <c:v>0.55900000000000005</c:v>
                </c:pt>
                <c:pt idx="12">
                  <c:v>0.104</c:v>
                </c:pt>
                <c:pt idx="13">
                  <c:v>0.216</c:v>
                </c:pt>
                <c:pt idx="14">
                  <c:v>0.26200000000000001</c:v>
                </c:pt>
                <c:pt idx="15">
                  <c:v>0.373</c:v>
                </c:pt>
                <c:pt idx="16">
                  <c:v>4.1000000000000002E-2</c:v>
                </c:pt>
                <c:pt idx="17">
                  <c:v>0.18099999999999999</c:v>
                </c:pt>
                <c:pt idx="18">
                  <c:v>0.23499999999999999</c:v>
                </c:pt>
                <c:pt idx="19">
                  <c:v>0.54200000000000004</c:v>
                </c:pt>
              </c:numCache>
            </c:numRef>
          </c:val>
          <c:extLst>
            <c:ext xmlns:c16="http://schemas.microsoft.com/office/drawing/2014/chart" uri="{C3380CC4-5D6E-409C-BE32-E72D297353CC}">
              <c16:uniqueId val="{00000020-320E-4202-8A71-6C7251115E9A}"/>
            </c:ext>
          </c:extLst>
        </c:ser>
        <c:dLbls>
          <c:showLegendKey val="0"/>
          <c:showVal val="0"/>
          <c:showCatName val="0"/>
          <c:showSerName val="0"/>
          <c:showPercent val="0"/>
          <c:showBubbleSize val="0"/>
        </c:dLbls>
        <c:gapWidth val="182"/>
        <c:axId val="531731736"/>
        <c:axId val="531729440"/>
      </c:barChart>
      <c:catAx>
        <c:axId val="53173173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31729440"/>
        <c:crosses val="autoZero"/>
        <c:auto val="1"/>
        <c:lblAlgn val="ctr"/>
        <c:lblOffset val="100"/>
        <c:noMultiLvlLbl val="0"/>
      </c:catAx>
      <c:valAx>
        <c:axId val="531729440"/>
        <c:scaling>
          <c:orientation val="minMax"/>
        </c:scaling>
        <c:delete val="0"/>
        <c:axPos val="b"/>
        <c:numFmt formatCode="0%" sourceLinked="1"/>
        <c:majorTickMark val="out"/>
        <c:minorTickMark val="none"/>
        <c:tickLblPos val="nextTo"/>
        <c:spPr>
          <a:noFill/>
          <a:ln>
            <a:solidFill>
              <a:schemeClr val="bg1">
                <a:lumMod val="75000"/>
              </a:schemeClr>
            </a:solidFill>
          </a:ln>
          <a:effectLst/>
        </c:spPr>
        <c:txPr>
          <a:bodyPr rot="-60000000" spcFirstLastPara="1" vertOverflow="ellipsis" vert="horz" wrap="square" anchor="ctr" anchorCtr="1"/>
          <a:lstStyle/>
          <a:p>
            <a:pPr>
              <a:defRPr sz="105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31731736"/>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9525" cap="flat" cmpd="sng" algn="ctr">
      <a:noFill/>
      <a:round/>
    </a:ln>
    <a:effectLst/>
  </c:spPr>
  <c:txPr>
    <a:bodyPr/>
    <a:lstStyle/>
    <a:p>
      <a:pPr>
        <a:defRPr sz="1050">
          <a:solidFill>
            <a:schemeClr val="tx1"/>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_rels/data4.xml.rels><?xml version="1.0" encoding="UTF-8" standalone="yes"?>
<Relationships xmlns="http://schemas.openxmlformats.org/package/2006/relationships"><Relationship Id="rId2" Type="http://schemas.openxmlformats.org/officeDocument/2006/relationships/image" Target="../media/image10.svg"/><Relationship Id="rId1" Type="http://schemas.openxmlformats.org/officeDocument/2006/relationships/image" Target="../media/image6.png"/></Relationships>
</file>

<file path=ppt/diagrams/_rels/drawing4.xml.rels><?xml version="1.0" encoding="UTF-8" standalone="yes"?>
<Relationships xmlns="http://schemas.openxmlformats.org/package/2006/relationships"><Relationship Id="rId2" Type="http://schemas.openxmlformats.org/officeDocument/2006/relationships/image" Target="../media/image10.svg"/><Relationship Id="rId1" Type="http://schemas.openxmlformats.org/officeDocument/2006/relationships/image" Target="../media/image6.png"/></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4C98A5-8BF2-4034-B2DF-3735441E7D54}" type="doc">
      <dgm:prSet loTypeId="urn:microsoft.com/office/officeart/2005/8/layout/equation1" loCatId="relationship" qsTypeId="urn:microsoft.com/office/officeart/2005/8/quickstyle/simple1" qsCatId="simple" csTypeId="urn:microsoft.com/office/officeart/2005/8/colors/accent1_1" csCatId="accent1" phldr="1"/>
      <dgm:spPr/>
      <dgm:t>
        <a:bodyPr/>
        <a:lstStyle/>
        <a:p>
          <a:endParaRPr lang="en-US"/>
        </a:p>
      </dgm:t>
    </dgm:pt>
    <dgm:pt modelId="{4805275D-373C-49B0-AE11-2C86355A4E8E}">
      <dgm:prSet phldrT="[Texto]"/>
      <dgm:spPr/>
      <dgm:t>
        <a:bodyPr/>
        <a:lstStyle/>
        <a:p>
          <a:r>
            <a:rPr lang="es-CR" dirty="0">
              <a:solidFill>
                <a:schemeClr val="tx1"/>
              </a:solidFill>
              <a:latin typeface="IBM Plex Sans" panose="020B0503050203000203" pitchFamily="34" charset="0"/>
            </a:rPr>
            <a:t>Canasta básica alimentaria (CBA)</a:t>
          </a:r>
          <a:endParaRPr lang="en-US" dirty="0">
            <a:solidFill>
              <a:schemeClr val="tx1"/>
            </a:solidFill>
            <a:latin typeface="IBM Plex Sans" panose="020B0503050203000203" pitchFamily="34" charset="0"/>
          </a:endParaRPr>
        </a:p>
      </dgm:t>
    </dgm:pt>
    <dgm:pt modelId="{07203445-6869-43F2-BA0C-FFD5AF9ED314}" type="parTrans" cxnId="{FE465F9D-86AA-4368-8939-0CDBDF7BE227}">
      <dgm:prSet/>
      <dgm:spPr/>
      <dgm:t>
        <a:bodyPr/>
        <a:lstStyle/>
        <a:p>
          <a:endParaRPr lang="en-US">
            <a:solidFill>
              <a:schemeClr val="tx1"/>
            </a:solidFill>
            <a:latin typeface="IBM Plex Sans" panose="020B0503050203000203" pitchFamily="34" charset="0"/>
          </a:endParaRPr>
        </a:p>
      </dgm:t>
    </dgm:pt>
    <dgm:pt modelId="{108F093F-8FC6-4AD6-BFE3-FA51E9714251}" type="sibTrans" cxnId="{FE465F9D-86AA-4368-8939-0CDBDF7BE227}">
      <dgm:prSet/>
      <dgm:spPr/>
      <dgm:t>
        <a:bodyPr/>
        <a:lstStyle/>
        <a:p>
          <a:endParaRPr lang="en-US">
            <a:solidFill>
              <a:schemeClr val="tx1"/>
            </a:solidFill>
            <a:latin typeface="IBM Plex Sans" panose="020B0503050203000203" pitchFamily="34" charset="0"/>
          </a:endParaRPr>
        </a:p>
      </dgm:t>
    </dgm:pt>
    <dgm:pt modelId="{D917E823-FF6B-4C1B-9BA9-C820C015EA11}">
      <dgm:prSet phldrT="[Texto]"/>
      <dgm:spPr/>
      <dgm:t>
        <a:bodyPr/>
        <a:lstStyle/>
        <a:p>
          <a:r>
            <a:rPr lang="es-CR" dirty="0">
              <a:solidFill>
                <a:schemeClr val="tx1"/>
              </a:solidFill>
              <a:latin typeface="IBM Plex Sans" panose="020B0503050203000203" pitchFamily="34" charset="0"/>
            </a:rPr>
            <a:t>Canasta Básica No Alimentaria</a:t>
          </a:r>
          <a:endParaRPr lang="en-US" dirty="0">
            <a:solidFill>
              <a:schemeClr val="tx1"/>
            </a:solidFill>
            <a:latin typeface="IBM Plex Sans" panose="020B0503050203000203" pitchFamily="34" charset="0"/>
          </a:endParaRPr>
        </a:p>
      </dgm:t>
    </dgm:pt>
    <dgm:pt modelId="{05D1CE41-6D8B-423A-BAA5-C5C6D17CCE1B}" type="parTrans" cxnId="{8788EDB4-5429-4BA3-8242-C3E9B9E4AA9D}">
      <dgm:prSet/>
      <dgm:spPr/>
      <dgm:t>
        <a:bodyPr/>
        <a:lstStyle/>
        <a:p>
          <a:endParaRPr lang="en-US">
            <a:solidFill>
              <a:schemeClr val="tx1"/>
            </a:solidFill>
            <a:latin typeface="IBM Plex Sans" panose="020B0503050203000203" pitchFamily="34" charset="0"/>
          </a:endParaRPr>
        </a:p>
      </dgm:t>
    </dgm:pt>
    <dgm:pt modelId="{375A60BE-402C-4281-8B32-8EC55854551A}" type="sibTrans" cxnId="{8788EDB4-5429-4BA3-8242-C3E9B9E4AA9D}">
      <dgm:prSet/>
      <dgm:spPr/>
      <dgm:t>
        <a:bodyPr/>
        <a:lstStyle/>
        <a:p>
          <a:endParaRPr lang="en-US">
            <a:solidFill>
              <a:schemeClr val="tx1"/>
            </a:solidFill>
            <a:latin typeface="IBM Plex Sans" panose="020B0503050203000203" pitchFamily="34" charset="0"/>
          </a:endParaRPr>
        </a:p>
      </dgm:t>
    </dgm:pt>
    <dgm:pt modelId="{5536EA1C-21E1-44B8-9C18-A8239ED1FEB4}">
      <dgm:prSet phldrT="[Texto]"/>
      <dgm:spPr/>
      <dgm:t>
        <a:bodyPr/>
        <a:lstStyle/>
        <a:p>
          <a:r>
            <a:rPr lang="es-CR" b="1" dirty="0">
              <a:solidFill>
                <a:schemeClr val="tx1"/>
              </a:solidFill>
              <a:latin typeface="IBM Plex Sans" panose="020B0503050203000203" pitchFamily="34" charset="0"/>
            </a:rPr>
            <a:t>Hogares Pobres</a:t>
          </a:r>
          <a:endParaRPr lang="en-US" b="1" dirty="0">
            <a:solidFill>
              <a:schemeClr val="tx1"/>
            </a:solidFill>
            <a:latin typeface="IBM Plex Sans" panose="020B0503050203000203" pitchFamily="34" charset="0"/>
          </a:endParaRPr>
        </a:p>
      </dgm:t>
    </dgm:pt>
    <dgm:pt modelId="{2B95136B-F568-47F0-9BF6-9AE0BB9F52FF}" type="parTrans" cxnId="{AC36D2EF-0D7B-482A-BCFA-F6092DAD9B8D}">
      <dgm:prSet/>
      <dgm:spPr/>
      <dgm:t>
        <a:bodyPr/>
        <a:lstStyle/>
        <a:p>
          <a:endParaRPr lang="en-US">
            <a:solidFill>
              <a:schemeClr val="tx1"/>
            </a:solidFill>
            <a:latin typeface="IBM Plex Sans" panose="020B0503050203000203" pitchFamily="34" charset="0"/>
          </a:endParaRPr>
        </a:p>
      </dgm:t>
    </dgm:pt>
    <dgm:pt modelId="{2CA68294-DC33-499F-9B66-CEF7D9C43327}" type="sibTrans" cxnId="{AC36D2EF-0D7B-482A-BCFA-F6092DAD9B8D}">
      <dgm:prSet/>
      <dgm:spPr/>
      <dgm:t>
        <a:bodyPr/>
        <a:lstStyle/>
        <a:p>
          <a:endParaRPr lang="en-US">
            <a:solidFill>
              <a:schemeClr val="tx1"/>
            </a:solidFill>
            <a:latin typeface="IBM Plex Sans" panose="020B0503050203000203" pitchFamily="34" charset="0"/>
          </a:endParaRPr>
        </a:p>
      </dgm:t>
    </dgm:pt>
    <dgm:pt modelId="{41322F5B-E1CD-48F0-AD2F-C774B41C9E22}" type="pres">
      <dgm:prSet presAssocID="{2C4C98A5-8BF2-4034-B2DF-3735441E7D54}" presName="linearFlow" presStyleCnt="0">
        <dgm:presLayoutVars>
          <dgm:dir/>
          <dgm:resizeHandles val="exact"/>
        </dgm:presLayoutVars>
      </dgm:prSet>
      <dgm:spPr/>
      <dgm:t>
        <a:bodyPr/>
        <a:lstStyle/>
        <a:p>
          <a:endParaRPr lang="es-ES"/>
        </a:p>
      </dgm:t>
    </dgm:pt>
    <dgm:pt modelId="{2F32C234-5D92-4B72-B502-1CC9300E79CD}" type="pres">
      <dgm:prSet presAssocID="{4805275D-373C-49B0-AE11-2C86355A4E8E}" presName="node" presStyleLbl="node1" presStyleIdx="0" presStyleCnt="3">
        <dgm:presLayoutVars>
          <dgm:bulletEnabled val="1"/>
        </dgm:presLayoutVars>
      </dgm:prSet>
      <dgm:spPr/>
      <dgm:t>
        <a:bodyPr/>
        <a:lstStyle/>
        <a:p>
          <a:endParaRPr lang="es-ES"/>
        </a:p>
      </dgm:t>
    </dgm:pt>
    <dgm:pt modelId="{EFD79492-2347-4DE6-B8F0-6E0F132C51A4}" type="pres">
      <dgm:prSet presAssocID="{108F093F-8FC6-4AD6-BFE3-FA51E9714251}" presName="spacerL" presStyleCnt="0"/>
      <dgm:spPr/>
    </dgm:pt>
    <dgm:pt modelId="{AC8635CE-3F12-4FA3-A8EB-4BCFD5B32667}" type="pres">
      <dgm:prSet presAssocID="{108F093F-8FC6-4AD6-BFE3-FA51E9714251}" presName="sibTrans" presStyleLbl="sibTrans2D1" presStyleIdx="0" presStyleCnt="2"/>
      <dgm:spPr/>
      <dgm:t>
        <a:bodyPr/>
        <a:lstStyle/>
        <a:p>
          <a:endParaRPr lang="es-ES"/>
        </a:p>
      </dgm:t>
    </dgm:pt>
    <dgm:pt modelId="{6FB313F7-0F52-4450-968D-AB6C1D244133}" type="pres">
      <dgm:prSet presAssocID="{108F093F-8FC6-4AD6-BFE3-FA51E9714251}" presName="spacerR" presStyleCnt="0"/>
      <dgm:spPr/>
    </dgm:pt>
    <dgm:pt modelId="{71787572-67DB-432C-AD43-BCDFC65C155B}" type="pres">
      <dgm:prSet presAssocID="{D917E823-FF6B-4C1B-9BA9-C820C015EA11}" presName="node" presStyleLbl="node1" presStyleIdx="1" presStyleCnt="3">
        <dgm:presLayoutVars>
          <dgm:bulletEnabled val="1"/>
        </dgm:presLayoutVars>
      </dgm:prSet>
      <dgm:spPr/>
      <dgm:t>
        <a:bodyPr/>
        <a:lstStyle/>
        <a:p>
          <a:endParaRPr lang="es-ES"/>
        </a:p>
      </dgm:t>
    </dgm:pt>
    <dgm:pt modelId="{A8B77584-2980-4F18-BEB0-104E844A47FC}" type="pres">
      <dgm:prSet presAssocID="{375A60BE-402C-4281-8B32-8EC55854551A}" presName="spacerL" presStyleCnt="0"/>
      <dgm:spPr/>
    </dgm:pt>
    <dgm:pt modelId="{B03245CD-6520-459A-B8E8-A76AE61DFEE0}" type="pres">
      <dgm:prSet presAssocID="{375A60BE-402C-4281-8B32-8EC55854551A}" presName="sibTrans" presStyleLbl="sibTrans2D1" presStyleIdx="1" presStyleCnt="2"/>
      <dgm:spPr/>
      <dgm:t>
        <a:bodyPr/>
        <a:lstStyle/>
        <a:p>
          <a:endParaRPr lang="es-ES"/>
        </a:p>
      </dgm:t>
    </dgm:pt>
    <dgm:pt modelId="{69E450C1-CC26-484D-93AB-4531D20D8AC7}" type="pres">
      <dgm:prSet presAssocID="{375A60BE-402C-4281-8B32-8EC55854551A}" presName="spacerR" presStyleCnt="0"/>
      <dgm:spPr/>
    </dgm:pt>
    <dgm:pt modelId="{1B484329-6544-4B6A-9A2D-6E0B64639A48}" type="pres">
      <dgm:prSet presAssocID="{5536EA1C-21E1-44B8-9C18-A8239ED1FEB4}" presName="node" presStyleLbl="node1" presStyleIdx="2" presStyleCnt="3">
        <dgm:presLayoutVars>
          <dgm:bulletEnabled val="1"/>
        </dgm:presLayoutVars>
      </dgm:prSet>
      <dgm:spPr/>
      <dgm:t>
        <a:bodyPr/>
        <a:lstStyle/>
        <a:p>
          <a:endParaRPr lang="es-ES"/>
        </a:p>
      </dgm:t>
    </dgm:pt>
  </dgm:ptLst>
  <dgm:cxnLst>
    <dgm:cxn modelId="{AC36D2EF-0D7B-482A-BCFA-F6092DAD9B8D}" srcId="{2C4C98A5-8BF2-4034-B2DF-3735441E7D54}" destId="{5536EA1C-21E1-44B8-9C18-A8239ED1FEB4}" srcOrd="2" destOrd="0" parTransId="{2B95136B-F568-47F0-9BF6-9AE0BB9F52FF}" sibTransId="{2CA68294-DC33-499F-9B66-CEF7D9C43327}"/>
    <dgm:cxn modelId="{972368CC-A774-4779-85B2-61581DE53620}" type="presOf" srcId="{108F093F-8FC6-4AD6-BFE3-FA51E9714251}" destId="{AC8635CE-3F12-4FA3-A8EB-4BCFD5B32667}" srcOrd="0" destOrd="0" presId="urn:microsoft.com/office/officeart/2005/8/layout/equation1"/>
    <dgm:cxn modelId="{A612DF1A-6A35-404A-89CA-58FE5A879643}" type="presOf" srcId="{5536EA1C-21E1-44B8-9C18-A8239ED1FEB4}" destId="{1B484329-6544-4B6A-9A2D-6E0B64639A48}" srcOrd="0" destOrd="0" presId="urn:microsoft.com/office/officeart/2005/8/layout/equation1"/>
    <dgm:cxn modelId="{29E6D4D8-F7B1-40CF-B9FC-4C1CD2D3E765}" type="presOf" srcId="{4805275D-373C-49B0-AE11-2C86355A4E8E}" destId="{2F32C234-5D92-4B72-B502-1CC9300E79CD}" srcOrd="0" destOrd="0" presId="urn:microsoft.com/office/officeart/2005/8/layout/equation1"/>
    <dgm:cxn modelId="{FE465F9D-86AA-4368-8939-0CDBDF7BE227}" srcId="{2C4C98A5-8BF2-4034-B2DF-3735441E7D54}" destId="{4805275D-373C-49B0-AE11-2C86355A4E8E}" srcOrd="0" destOrd="0" parTransId="{07203445-6869-43F2-BA0C-FFD5AF9ED314}" sibTransId="{108F093F-8FC6-4AD6-BFE3-FA51E9714251}"/>
    <dgm:cxn modelId="{8788EDB4-5429-4BA3-8242-C3E9B9E4AA9D}" srcId="{2C4C98A5-8BF2-4034-B2DF-3735441E7D54}" destId="{D917E823-FF6B-4C1B-9BA9-C820C015EA11}" srcOrd="1" destOrd="0" parTransId="{05D1CE41-6D8B-423A-BAA5-C5C6D17CCE1B}" sibTransId="{375A60BE-402C-4281-8B32-8EC55854551A}"/>
    <dgm:cxn modelId="{89D023E6-BE4C-409A-A022-A94A61DA2089}" type="presOf" srcId="{375A60BE-402C-4281-8B32-8EC55854551A}" destId="{B03245CD-6520-459A-B8E8-A76AE61DFEE0}" srcOrd="0" destOrd="0" presId="urn:microsoft.com/office/officeart/2005/8/layout/equation1"/>
    <dgm:cxn modelId="{2539369B-E67F-4FDE-85F6-899FF7D8F015}" type="presOf" srcId="{D917E823-FF6B-4C1B-9BA9-C820C015EA11}" destId="{71787572-67DB-432C-AD43-BCDFC65C155B}" srcOrd="0" destOrd="0" presId="urn:microsoft.com/office/officeart/2005/8/layout/equation1"/>
    <dgm:cxn modelId="{120F1473-CB8A-459F-B3CE-270EA61601BB}" type="presOf" srcId="{2C4C98A5-8BF2-4034-B2DF-3735441E7D54}" destId="{41322F5B-E1CD-48F0-AD2F-C774B41C9E22}" srcOrd="0" destOrd="0" presId="urn:microsoft.com/office/officeart/2005/8/layout/equation1"/>
    <dgm:cxn modelId="{7BBBDA23-CD6D-40B2-86A0-1EC90BB810C4}" type="presParOf" srcId="{41322F5B-E1CD-48F0-AD2F-C774B41C9E22}" destId="{2F32C234-5D92-4B72-B502-1CC9300E79CD}" srcOrd="0" destOrd="0" presId="urn:microsoft.com/office/officeart/2005/8/layout/equation1"/>
    <dgm:cxn modelId="{EAC6DAC2-5FBC-47D8-A4EA-EBF329D97A89}" type="presParOf" srcId="{41322F5B-E1CD-48F0-AD2F-C774B41C9E22}" destId="{EFD79492-2347-4DE6-B8F0-6E0F132C51A4}" srcOrd="1" destOrd="0" presId="urn:microsoft.com/office/officeart/2005/8/layout/equation1"/>
    <dgm:cxn modelId="{C6FF35A1-14A6-47A0-BD52-3853DB111054}" type="presParOf" srcId="{41322F5B-E1CD-48F0-AD2F-C774B41C9E22}" destId="{AC8635CE-3F12-4FA3-A8EB-4BCFD5B32667}" srcOrd="2" destOrd="0" presId="urn:microsoft.com/office/officeart/2005/8/layout/equation1"/>
    <dgm:cxn modelId="{27D5D903-F230-40BA-B22E-E69817072ED1}" type="presParOf" srcId="{41322F5B-E1CD-48F0-AD2F-C774B41C9E22}" destId="{6FB313F7-0F52-4450-968D-AB6C1D244133}" srcOrd="3" destOrd="0" presId="urn:microsoft.com/office/officeart/2005/8/layout/equation1"/>
    <dgm:cxn modelId="{47CE64A4-E95C-4588-B81E-71D6698B3ECB}" type="presParOf" srcId="{41322F5B-E1CD-48F0-AD2F-C774B41C9E22}" destId="{71787572-67DB-432C-AD43-BCDFC65C155B}" srcOrd="4" destOrd="0" presId="urn:microsoft.com/office/officeart/2005/8/layout/equation1"/>
    <dgm:cxn modelId="{6EC81B90-FF70-4EDF-A697-A1EEB9410BA2}" type="presParOf" srcId="{41322F5B-E1CD-48F0-AD2F-C774B41C9E22}" destId="{A8B77584-2980-4F18-BEB0-104E844A47FC}" srcOrd="5" destOrd="0" presId="urn:microsoft.com/office/officeart/2005/8/layout/equation1"/>
    <dgm:cxn modelId="{C3B3FEE1-158B-4522-A357-C5E59CED0497}" type="presParOf" srcId="{41322F5B-E1CD-48F0-AD2F-C774B41C9E22}" destId="{B03245CD-6520-459A-B8E8-A76AE61DFEE0}" srcOrd="6" destOrd="0" presId="urn:microsoft.com/office/officeart/2005/8/layout/equation1"/>
    <dgm:cxn modelId="{F9557568-A76E-482D-9F13-1ADF03D27BA7}" type="presParOf" srcId="{41322F5B-E1CD-48F0-AD2F-C774B41C9E22}" destId="{69E450C1-CC26-484D-93AB-4531D20D8AC7}" srcOrd="7" destOrd="0" presId="urn:microsoft.com/office/officeart/2005/8/layout/equation1"/>
    <dgm:cxn modelId="{9406EBCD-E0E9-44DF-ABF7-F8448F5172B8}" type="presParOf" srcId="{41322F5B-E1CD-48F0-AD2F-C774B41C9E22}" destId="{1B484329-6544-4B6A-9A2D-6E0B64639A48}" srcOrd="8"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69DD766-718F-4EBF-AB19-8D5AC332D799}" type="doc">
      <dgm:prSet loTypeId="urn:microsoft.com/office/officeart/2005/8/layout/arrow6" loCatId="relationship" qsTypeId="urn:microsoft.com/office/officeart/2005/8/quickstyle/simple1" qsCatId="simple" csTypeId="urn:microsoft.com/office/officeart/2005/8/colors/accent1_1" csCatId="accent1" phldr="1"/>
      <dgm:spPr/>
      <dgm:t>
        <a:bodyPr/>
        <a:lstStyle/>
        <a:p>
          <a:endParaRPr lang="en-US"/>
        </a:p>
      </dgm:t>
    </dgm:pt>
    <dgm:pt modelId="{A7491994-44B6-4034-97C7-AF0E0E07E66C}">
      <dgm:prSet phldrT="[Texto]" custT="1"/>
      <dgm:spPr/>
      <dgm:t>
        <a:bodyPr/>
        <a:lstStyle/>
        <a:p>
          <a:r>
            <a:rPr lang="es-CR" sz="3200" b="1" dirty="0">
              <a:latin typeface="IBM Plex Sans" panose="020B0503050203000203" pitchFamily="34" charset="0"/>
            </a:rPr>
            <a:t>Discapacidad</a:t>
          </a:r>
          <a:endParaRPr lang="en-US" sz="3200" b="1" dirty="0">
            <a:latin typeface="IBM Plex Sans" panose="020B0503050203000203" pitchFamily="34" charset="0"/>
          </a:endParaRPr>
        </a:p>
      </dgm:t>
    </dgm:pt>
    <dgm:pt modelId="{12A0BB6A-8298-4590-B915-CE06ECBD2EFF}" type="parTrans" cxnId="{04611025-3929-48A6-9976-4126CB9D7D27}">
      <dgm:prSet/>
      <dgm:spPr/>
      <dgm:t>
        <a:bodyPr/>
        <a:lstStyle/>
        <a:p>
          <a:endParaRPr lang="en-US" sz="2800" b="1">
            <a:latin typeface="IBM Plex Sans" panose="020B0503050203000203" pitchFamily="34" charset="0"/>
          </a:endParaRPr>
        </a:p>
      </dgm:t>
    </dgm:pt>
    <dgm:pt modelId="{D610405F-CB91-47DC-BFE3-59203A8C90A7}" type="sibTrans" cxnId="{04611025-3929-48A6-9976-4126CB9D7D27}">
      <dgm:prSet/>
      <dgm:spPr/>
      <dgm:t>
        <a:bodyPr/>
        <a:lstStyle/>
        <a:p>
          <a:endParaRPr lang="en-US" sz="2800" b="1">
            <a:latin typeface="IBM Plex Sans" panose="020B0503050203000203" pitchFamily="34" charset="0"/>
          </a:endParaRPr>
        </a:p>
      </dgm:t>
    </dgm:pt>
    <dgm:pt modelId="{BDEC20DA-613D-4385-99DF-2CB74028DFC0}">
      <dgm:prSet phldrT="[Texto]" custT="1"/>
      <dgm:spPr/>
      <dgm:t>
        <a:bodyPr/>
        <a:lstStyle/>
        <a:p>
          <a:r>
            <a:rPr lang="es-CR" sz="3600" b="1" dirty="0">
              <a:latin typeface="IBM Plex Sans" panose="020B0503050203000203" pitchFamily="34" charset="0"/>
            </a:rPr>
            <a:t>Pobreza</a:t>
          </a:r>
          <a:endParaRPr lang="en-US" sz="3600" b="1" dirty="0">
            <a:latin typeface="IBM Plex Sans" panose="020B0503050203000203" pitchFamily="34" charset="0"/>
          </a:endParaRPr>
        </a:p>
      </dgm:t>
    </dgm:pt>
    <dgm:pt modelId="{B4D35A55-D6B8-4139-B664-6ADD3C437634}" type="parTrans" cxnId="{B58177CA-7D84-4763-924D-AA61A573C856}">
      <dgm:prSet/>
      <dgm:spPr/>
      <dgm:t>
        <a:bodyPr/>
        <a:lstStyle/>
        <a:p>
          <a:endParaRPr lang="en-US" sz="2800" b="1">
            <a:latin typeface="IBM Plex Sans" panose="020B0503050203000203" pitchFamily="34" charset="0"/>
          </a:endParaRPr>
        </a:p>
      </dgm:t>
    </dgm:pt>
    <dgm:pt modelId="{8E2F6324-0D36-49E6-A55A-BE2506175E0B}" type="sibTrans" cxnId="{B58177CA-7D84-4763-924D-AA61A573C856}">
      <dgm:prSet/>
      <dgm:spPr/>
      <dgm:t>
        <a:bodyPr/>
        <a:lstStyle/>
        <a:p>
          <a:endParaRPr lang="en-US" sz="2800" b="1">
            <a:latin typeface="IBM Plex Sans" panose="020B0503050203000203" pitchFamily="34" charset="0"/>
          </a:endParaRPr>
        </a:p>
      </dgm:t>
    </dgm:pt>
    <dgm:pt modelId="{FBCB3C19-6A7D-4A91-A64A-A2A679CD7316}" type="pres">
      <dgm:prSet presAssocID="{669DD766-718F-4EBF-AB19-8D5AC332D799}" presName="compositeShape" presStyleCnt="0">
        <dgm:presLayoutVars>
          <dgm:chMax val="2"/>
          <dgm:dir/>
          <dgm:resizeHandles val="exact"/>
        </dgm:presLayoutVars>
      </dgm:prSet>
      <dgm:spPr/>
      <dgm:t>
        <a:bodyPr/>
        <a:lstStyle/>
        <a:p>
          <a:endParaRPr lang="es-ES"/>
        </a:p>
      </dgm:t>
    </dgm:pt>
    <dgm:pt modelId="{27B100CA-A602-4352-A1A2-2737B40478B4}" type="pres">
      <dgm:prSet presAssocID="{669DD766-718F-4EBF-AB19-8D5AC332D799}" presName="ribbon" presStyleLbl="node1" presStyleIdx="0" presStyleCnt="1"/>
      <dgm:spPr/>
    </dgm:pt>
    <dgm:pt modelId="{F6D00980-264B-4222-AE38-AEB6D940F6C1}" type="pres">
      <dgm:prSet presAssocID="{669DD766-718F-4EBF-AB19-8D5AC332D799}" presName="leftArrowText" presStyleLbl="node1" presStyleIdx="0" presStyleCnt="1">
        <dgm:presLayoutVars>
          <dgm:chMax val="0"/>
          <dgm:bulletEnabled val="1"/>
        </dgm:presLayoutVars>
      </dgm:prSet>
      <dgm:spPr/>
      <dgm:t>
        <a:bodyPr/>
        <a:lstStyle/>
        <a:p>
          <a:endParaRPr lang="es-ES"/>
        </a:p>
      </dgm:t>
    </dgm:pt>
    <dgm:pt modelId="{3D12F3A8-D797-4A68-B899-A3F02CB7A68A}" type="pres">
      <dgm:prSet presAssocID="{669DD766-718F-4EBF-AB19-8D5AC332D799}" presName="rightArrowText" presStyleLbl="node1" presStyleIdx="0" presStyleCnt="1">
        <dgm:presLayoutVars>
          <dgm:chMax val="0"/>
          <dgm:bulletEnabled val="1"/>
        </dgm:presLayoutVars>
      </dgm:prSet>
      <dgm:spPr/>
      <dgm:t>
        <a:bodyPr/>
        <a:lstStyle/>
        <a:p>
          <a:endParaRPr lang="es-ES"/>
        </a:p>
      </dgm:t>
    </dgm:pt>
  </dgm:ptLst>
  <dgm:cxnLst>
    <dgm:cxn modelId="{DD9477E4-0217-4E82-BE26-30B66342FCD6}" type="presOf" srcId="{669DD766-718F-4EBF-AB19-8D5AC332D799}" destId="{FBCB3C19-6A7D-4A91-A64A-A2A679CD7316}" srcOrd="0" destOrd="0" presId="urn:microsoft.com/office/officeart/2005/8/layout/arrow6"/>
    <dgm:cxn modelId="{C1D4E42B-9F46-4797-86B0-33E2314D5D06}" type="presOf" srcId="{A7491994-44B6-4034-97C7-AF0E0E07E66C}" destId="{F6D00980-264B-4222-AE38-AEB6D940F6C1}" srcOrd="0" destOrd="0" presId="urn:microsoft.com/office/officeart/2005/8/layout/arrow6"/>
    <dgm:cxn modelId="{B58177CA-7D84-4763-924D-AA61A573C856}" srcId="{669DD766-718F-4EBF-AB19-8D5AC332D799}" destId="{BDEC20DA-613D-4385-99DF-2CB74028DFC0}" srcOrd="1" destOrd="0" parTransId="{B4D35A55-D6B8-4139-B664-6ADD3C437634}" sibTransId="{8E2F6324-0D36-49E6-A55A-BE2506175E0B}"/>
    <dgm:cxn modelId="{04611025-3929-48A6-9976-4126CB9D7D27}" srcId="{669DD766-718F-4EBF-AB19-8D5AC332D799}" destId="{A7491994-44B6-4034-97C7-AF0E0E07E66C}" srcOrd="0" destOrd="0" parTransId="{12A0BB6A-8298-4590-B915-CE06ECBD2EFF}" sibTransId="{D610405F-CB91-47DC-BFE3-59203A8C90A7}"/>
    <dgm:cxn modelId="{631A5631-DF02-4939-9600-0520DDA5BA8A}" type="presOf" srcId="{BDEC20DA-613D-4385-99DF-2CB74028DFC0}" destId="{3D12F3A8-D797-4A68-B899-A3F02CB7A68A}" srcOrd="0" destOrd="0" presId="urn:microsoft.com/office/officeart/2005/8/layout/arrow6"/>
    <dgm:cxn modelId="{E1346F0E-8BA7-4E94-8E34-1DF7BF588528}" type="presParOf" srcId="{FBCB3C19-6A7D-4A91-A64A-A2A679CD7316}" destId="{27B100CA-A602-4352-A1A2-2737B40478B4}" srcOrd="0" destOrd="0" presId="urn:microsoft.com/office/officeart/2005/8/layout/arrow6"/>
    <dgm:cxn modelId="{8C42050F-880D-4EB8-9C13-89B15CB5879C}" type="presParOf" srcId="{FBCB3C19-6A7D-4A91-A64A-A2A679CD7316}" destId="{F6D00980-264B-4222-AE38-AEB6D940F6C1}" srcOrd="1" destOrd="0" presId="urn:microsoft.com/office/officeart/2005/8/layout/arrow6"/>
    <dgm:cxn modelId="{7F3C5DB0-6399-4030-9A23-56D9DBA9C40E}" type="presParOf" srcId="{FBCB3C19-6A7D-4A91-A64A-A2A679CD7316}" destId="{3D12F3A8-D797-4A68-B899-A3F02CB7A68A}" srcOrd="2" destOrd="0" presId="urn:microsoft.com/office/officeart/2005/8/layout/arrow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BB644C0-8C75-4769-955D-7E06E19923D7}" type="doc">
      <dgm:prSet loTypeId="urn:microsoft.com/office/officeart/2005/8/layout/process5" loCatId="process" qsTypeId="urn:microsoft.com/office/officeart/2005/8/quickstyle/simple1" qsCatId="simple" csTypeId="urn:microsoft.com/office/officeart/2005/8/colors/accent1_1" csCatId="accent1" phldr="1"/>
      <dgm:spPr/>
      <dgm:t>
        <a:bodyPr/>
        <a:lstStyle/>
        <a:p>
          <a:endParaRPr lang="en-US"/>
        </a:p>
      </dgm:t>
    </dgm:pt>
    <dgm:pt modelId="{419276BA-B537-4811-B1DA-59968F95FD31}">
      <dgm:prSet phldrT="[Texto]" custT="1"/>
      <dgm:spPr/>
      <dgm:t>
        <a:bodyPr/>
        <a:lstStyle/>
        <a:p>
          <a:r>
            <a:rPr lang="es-CR" sz="2800" dirty="0">
              <a:latin typeface="IBM Plex Sans" panose="020B0503050203000203" pitchFamily="34" charset="0"/>
            </a:rPr>
            <a:t>Revisión Internacional</a:t>
          </a:r>
          <a:endParaRPr lang="en-US" sz="2800" dirty="0">
            <a:latin typeface="IBM Plex Sans" panose="020B0503050203000203" pitchFamily="34" charset="0"/>
          </a:endParaRPr>
        </a:p>
      </dgm:t>
    </dgm:pt>
    <dgm:pt modelId="{06281FDB-370D-4641-A79D-F8AB785B5F8F}" type="parTrans" cxnId="{8B2F526F-3990-4656-B13D-ECD2AC7089A1}">
      <dgm:prSet/>
      <dgm:spPr/>
      <dgm:t>
        <a:bodyPr/>
        <a:lstStyle/>
        <a:p>
          <a:endParaRPr lang="en-US" sz="2400">
            <a:latin typeface="IBM Plex Sans" panose="020B0503050203000203" pitchFamily="34" charset="0"/>
          </a:endParaRPr>
        </a:p>
      </dgm:t>
    </dgm:pt>
    <dgm:pt modelId="{97EC5E27-E0CC-4AD0-8E75-C2D73C96F8C2}" type="sibTrans" cxnId="{8B2F526F-3990-4656-B13D-ECD2AC7089A1}">
      <dgm:prSet custT="1"/>
      <dgm:spPr/>
      <dgm:t>
        <a:bodyPr/>
        <a:lstStyle/>
        <a:p>
          <a:endParaRPr lang="en-US" sz="2400">
            <a:latin typeface="IBM Plex Sans" panose="020B0503050203000203" pitchFamily="34" charset="0"/>
          </a:endParaRPr>
        </a:p>
      </dgm:t>
    </dgm:pt>
    <dgm:pt modelId="{CEAAA11A-7BCC-4567-971A-DC2610A38096}">
      <dgm:prSet phldrT="[Texto]" custT="1"/>
      <dgm:spPr/>
      <dgm:t>
        <a:bodyPr/>
        <a:lstStyle/>
        <a:p>
          <a:r>
            <a:rPr lang="es-CR" sz="2800" dirty="0">
              <a:latin typeface="IBM Plex Sans" panose="020B0503050203000203" pitchFamily="34" charset="0"/>
            </a:rPr>
            <a:t>Diseño metodología: CBA y CBN</a:t>
          </a:r>
          <a:endParaRPr lang="en-US" sz="2800" dirty="0">
            <a:latin typeface="IBM Plex Sans" panose="020B0503050203000203" pitchFamily="34" charset="0"/>
          </a:endParaRPr>
        </a:p>
      </dgm:t>
    </dgm:pt>
    <dgm:pt modelId="{A3818365-C5FA-486F-AF61-AA5E837ED93E}" type="parTrans" cxnId="{9FA4425A-9AAC-48C8-B869-9A6BF94E5F52}">
      <dgm:prSet/>
      <dgm:spPr/>
      <dgm:t>
        <a:bodyPr/>
        <a:lstStyle/>
        <a:p>
          <a:endParaRPr lang="en-US" sz="2400">
            <a:latin typeface="IBM Plex Sans" panose="020B0503050203000203" pitchFamily="34" charset="0"/>
          </a:endParaRPr>
        </a:p>
      </dgm:t>
    </dgm:pt>
    <dgm:pt modelId="{6180F3E5-76CC-4F6F-8709-5C78BA8C926B}" type="sibTrans" cxnId="{9FA4425A-9AAC-48C8-B869-9A6BF94E5F52}">
      <dgm:prSet custT="1"/>
      <dgm:spPr/>
      <dgm:t>
        <a:bodyPr/>
        <a:lstStyle/>
        <a:p>
          <a:endParaRPr lang="en-US" sz="2400">
            <a:latin typeface="IBM Plex Sans" panose="020B0503050203000203" pitchFamily="34" charset="0"/>
          </a:endParaRPr>
        </a:p>
      </dgm:t>
    </dgm:pt>
    <dgm:pt modelId="{5AA09A8C-B384-44A2-9767-427C53E96524}">
      <dgm:prSet phldrT="[Texto]" custT="1"/>
      <dgm:spPr/>
      <dgm:t>
        <a:bodyPr/>
        <a:lstStyle/>
        <a:p>
          <a:r>
            <a:rPr lang="es-CR" sz="2800" dirty="0">
              <a:latin typeface="IBM Plex Sans" panose="020B0503050203000203" pitchFamily="34" charset="0"/>
            </a:rPr>
            <a:t>Validación estadística</a:t>
          </a:r>
          <a:endParaRPr lang="en-US" sz="2800" dirty="0">
            <a:latin typeface="IBM Plex Sans" panose="020B0503050203000203" pitchFamily="34" charset="0"/>
          </a:endParaRPr>
        </a:p>
      </dgm:t>
    </dgm:pt>
    <dgm:pt modelId="{F0A5CE78-0E32-40CF-A6A4-020BCB6D5D70}" type="parTrans" cxnId="{2696B87C-8F03-4DBE-88AE-B49290CD7FE3}">
      <dgm:prSet/>
      <dgm:spPr/>
      <dgm:t>
        <a:bodyPr/>
        <a:lstStyle/>
        <a:p>
          <a:endParaRPr lang="en-US" sz="2400">
            <a:latin typeface="IBM Plex Sans" panose="020B0503050203000203" pitchFamily="34" charset="0"/>
          </a:endParaRPr>
        </a:p>
      </dgm:t>
    </dgm:pt>
    <dgm:pt modelId="{899C6CFC-7F17-4917-B896-62D699C31B26}" type="sibTrans" cxnId="{2696B87C-8F03-4DBE-88AE-B49290CD7FE3}">
      <dgm:prSet custT="1"/>
      <dgm:spPr/>
      <dgm:t>
        <a:bodyPr/>
        <a:lstStyle/>
        <a:p>
          <a:endParaRPr lang="en-US" sz="2400">
            <a:latin typeface="IBM Plex Sans" panose="020B0503050203000203" pitchFamily="34" charset="0"/>
          </a:endParaRPr>
        </a:p>
      </dgm:t>
    </dgm:pt>
    <dgm:pt modelId="{F381E8BF-150B-4D61-8EB9-68DC3A51D3A9}">
      <dgm:prSet phldrT="[Texto]" custT="1"/>
      <dgm:spPr/>
      <dgm:t>
        <a:bodyPr/>
        <a:lstStyle/>
        <a:p>
          <a:r>
            <a:rPr lang="es-CR" sz="2800" dirty="0">
              <a:latin typeface="IBM Plex Sans" panose="020B0503050203000203" pitchFamily="34" charset="0"/>
            </a:rPr>
            <a:t>Comparación con la medición nacional</a:t>
          </a:r>
          <a:endParaRPr lang="en-US" sz="2800" dirty="0">
            <a:latin typeface="IBM Plex Sans" panose="020B0503050203000203" pitchFamily="34" charset="0"/>
          </a:endParaRPr>
        </a:p>
      </dgm:t>
    </dgm:pt>
    <dgm:pt modelId="{7CA60752-7E60-4C0D-A21A-B3D33F735194}" type="parTrans" cxnId="{7E015DD3-C159-44BC-B9A3-3399C033902B}">
      <dgm:prSet/>
      <dgm:spPr/>
      <dgm:t>
        <a:bodyPr/>
        <a:lstStyle/>
        <a:p>
          <a:endParaRPr lang="en-US" sz="2400">
            <a:latin typeface="IBM Plex Sans" panose="020B0503050203000203" pitchFamily="34" charset="0"/>
          </a:endParaRPr>
        </a:p>
      </dgm:t>
    </dgm:pt>
    <dgm:pt modelId="{036234F7-1811-4C5C-AABD-9688BDCB9FD3}" type="sibTrans" cxnId="{7E015DD3-C159-44BC-B9A3-3399C033902B}">
      <dgm:prSet custT="1"/>
      <dgm:spPr/>
      <dgm:t>
        <a:bodyPr/>
        <a:lstStyle/>
        <a:p>
          <a:endParaRPr lang="en-US" sz="2400">
            <a:latin typeface="IBM Plex Sans" panose="020B0503050203000203" pitchFamily="34" charset="0"/>
          </a:endParaRPr>
        </a:p>
      </dgm:t>
    </dgm:pt>
    <dgm:pt modelId="{891C8298-0FC3-43F7-89FF-945E2B33BE5F}">
      <dgm:prSet phldrT="[Texto]" custT="1"/>
      <dgm:spPr/>
      <dgm:t>
        <a:bodyPr/>
        <a:lstStyle/>
        <a:p>
          <a:r>
            <a:rPr lang="es-CR" sz="2800" dirty="0">
              <a:latin typeface="IBM Plex Sans" panose="020B0503050203000203" pitchFamily="34" charset="0"/>
            </a:rPr>
            <a:t>Identificación cambios en encuestas nacionales</a:t>
          </a:r>
          <a:endParaRPr lang="en-US" sz="2800" dirty="0">
            <a:latin typeface="IBM Plex Sans" panose="020B0503050203000203" pitchFamily="34" charset="0"/>
          </a:endParaRPr>
        </a:p>
      </dgm:t>
    </dgm:pt>
    <dgm:pt modelId="{CA9647DE-3C7E-4324-AC88-625668743FB4}" type="parTrans" cxnId="{639436EC-2191-43AF-B21E-6D2C7465755E}">
      <dgm:prSet/>
      <dgm:spPr/>
      <dgm:t>
        <a:bodyPr/>
        <a:lstStyle/>
        <a:p>
          <a:endParaRPr lang="en-US" sz="2400">
            <a:latin typeface="IBM Plex Sans" panose="020B0503050203000203" pitchFamily="34" charset="0"/>
          </a:endParaRPr>
        </a:p>
      </dgm:t>
    </dgm:pt>
    <dgm:pt modelId="{025D85F7-656A-4991-8813-7F9D23A68BF4}" type="sibTrans" cxnId="{639436EC-2191-43AF-B21E-6D2C7465755E}">
      <dgm:prSet/>
      <dgm:spPr/>
      <dgm:t>
        <a:bodyPr/>
        <a:lstStyle/>
        <a:p>
          <a:endParaRPr lang="en-US" sz="2400">
            <a:latin typeface="IBM Plex Sans" panose="020B0503050203000203" pitchFamily="34" charset="0"/>
          </a:endParaRPr>
        </a:p>
      </dgm:t>
    </dgm:pt>
    <dgm:pt modelId="{99A4B3DA-DAB7-4758-869C-0DAF14C7AA0E}" type="pres">
      <dgm:prSet presAssocID="{9BB644C0-8C75-4769-955D-7E06E19923D7}" presName="diagram" presStyleCnt="0">
        <dgm:presLayoutVars>
          <dgm:dir/>
          <dgm:resizeHandles val="exact"/>
        </dgm:presLayoutVars>
      </dgm:prSet>
      <dgm:spPr/>
      <dgm:t>
        <a:bodyPr/>
        <a:lstStyle/>
        <a:p>
          <a:endParaRPr lang="es-ES"/>
        </a:p>
      </dgm:t>
    </dgm:pt>
    <dgm:pt modelId="{8BB94434-9BF1-4043-919A-DDAAA661D97B}" type="pres">
      <dgm:prSet presAssocID="{419276BA-B537-4811-B1DA-59968F95FD31}" presName="node" presStyleLbl="node1" presStyleIdx="0" presStyleCnt="5">
        <dgm:presLayoutVars>
          <dgm:bulletEnabled val="1"/>
        </dgm:presLayoutVars>
      </dgm:prSet>
      <dgm:spPr/>
      <dgm:t>
        <a:bodyPr/>
        <a:lstStyle/>
        <a:p>
          <a:endParaRPr lang="es-ES"/>
        </a:p>
      </dgm:t>
    </dgm:pt>
    <dgm:pt modelId="{FCC7A983-05D5-4004-B93E-888FEFEBFDA7}" type="pres">
      <dgm:prSet presAssocID="{97EC5E27-E0CC-4AD0-8E75-C2D73C96F8C2}" presName="sibTrans" presStyleLbl="sibTrans2D1" presStyleIdx="0" presStyleCnt="4"/>
      <dgm:spPr/>
      <dgm:t>
        <a:bodyPr/>
        <a:lstStyle/>
        <a:p>
          <a:endParaRPr lang="es-ES"/>
        </a:p>
      </dgm:t>
    </dgm:pt>
    <dgm:pt modelId="{D887228A-EB2B-4B8E-8DE0-EF3E50248808}" type="pres">
      <dgm:prSet presAssocID="{97EC5E27-E0CC-4AD0-8E75-C2D73C96F8C2}" presName="connectorText" presStyleLbl="sibTrans2D1" presStyleIdx="0" presStyleCnt="4"/>
      <dgm:spPr/>
      <dgm:t>
        <a:bodyPr/>
        <a:lstStyle/>
        <a:p>
          <a:endParaRPr lang="es-ES"/>
        </a:p>
      </dgm:t>
    </dgm:pt>
    <dgm:pt modelId="{EA1B3BCA-0513-4C76-BE8B-B0F9EDC678AB}" type="pres">
      <dgm:prSet presAssocID="{CEAAA11A-7BCC-4567-971A-DC2610A38096}" presName="node" presStyleLbl="node1" presStyleIdx="1" presStyleCnt="5">
        <dgm:presLayoutVars>
          <dgm:bulletEnabled val="1"/>
        </dgm:presLayoutVars>
      </dgm:prSet>
      <dgm:spPr/>
      <dgm:t>
        <a:bodyPr/>
        <a:lstStyle/>
        <a:p>
          <a:endParaRPr lang="es-ES"/>
        </a:p>
      </dgm:t>
    </dgm:pt>
    <dgm:pt modelId="{9DEB3AE0-DDA4-4F51-9BC6-379419509E53}" type="pres">
      <dgm:prSet presAssocID="{6180F3E5-76CC-4F6F-8709-5C78BA8C926B}" presName="sibTrans" presStyleLbl="sibTrans2D1" presStyleIdx="1" presStyleCnt="4"/>
      <dgm:spPr/>
      <dgm:t>
        <a:bodyPr/>
        <a:lstStyle/>
        <a:p>
          <a:endParaRPr lang="es-ES"/>
        </a:p>
      </dgm:t>
    </dgm:pt>
    <dgm:pt modelId="{C0590C92-14BA-44B1-8882-3020B86A5544}" type="pres">
      <dgm:prSet presAssocID="{6180F3E5-76CC-4F6F-8709-5C78BA8C926B}" presName="connectorText" presStyleLbl="sibTrans2D1" presStyleIdx="1" presStyleCnt="4"/>
      <dgm:spPr/>
      <dgm:t>
        <a:bodyPr/>
        <a:lstStyle/>
        <a:p>
          <a:endParaRPr lang="es-ES"/>
        </a:p>
      </dgm:t>
    </dgm:pt>
    <dgm:pt modelId="{700F73E7-59D8-4E31-B33D-274C847B2CAD}" type="pres">
      <dgm:prSet presAssocID="{5AA09A8C-B384-44A2-9767-427C53E96524}" presName="node" presStyleLbl="node1" presStyleIdx="2" presStyleCnt="5">
        <dgm:presLayoutVars>
          <dgm:bulletEnabled val="1"/>
        </dgm:presLayoutVars>
      </dgm:prSet>
      <dgm:spPr/>
      <dgm:t>
        <a:bodyPr/>
        <a:lstStyle/>
        <a:p>
          <a:endParaRPr lang="es-ES"/>
        </a:p>
      </dgm:t>
    </dgm:pt>
    <dgm:pt modelId="{3F889D87-C3D1-4BAE-B666-B2AC6DA7BA64}" type="pres">
      <dgm:prSet presAssocID="{899C6CFC-7F17-4917-B896-62D699C31B26}" presName="sibTrans" presStyleLbl="sibTrans2D1" presStyleIdx="2" presStyleCnt="4"/>
      <dgm:spPr/>
      <dgm:t>
        <a:bodyPr/>
        <a:lstStyle/>
        <a:p>
          <a:endParaRPr lang="es-ES"/>
        </a:p>
      </dgm:t>
    </dgm:pt>
    <dgm:pt modelId="{1A2C27E7-4A5F-4DF5-9086-9480438B15EF}" type="pres">
      <dgm:prSet presAssocID="{899C6CFC-7F17-4917-B896-62D699C31B26}" presName="connectorText" presStyleLbl="sibTrans2D1" presStyleIdx="2" presStyleCnt="4"/>
      <dgm:spPr/>
      <dgm:t>
        <a:bodyPr/>
        <a:lstStyle/>
        <a:p>
          <a:endParaRPr lang="es-ES"/>
        </a:p>
      </dgm:t>
    </dgm:pt>
    <dgm:pt modelId="{A268AFA6-8E0F-437C-9B22-0AF37E62C240}" type="pres">
      <dgm:prSet presAssocID="{F381E8BF-150B-4D61-8EB9-68DC3A51D3A9}" presName="node" presStyleLbl="node1" presStyleIdx="3" presStyleCnt="5" custLinFactNeighborX="-1947" custLinFactNeighborY="2163">
        <dgm:presLayoutVars>
          <dgm:bulletEnabled val="1"/>
        </dgm:presLayoutVars>
      </dgm:prSet>
      <dgm:spPr/>
      <dgm:t>
        <a:bodyPr/>
        <a:lstStyle/>
        <a:p>
          <a:endParaRPr lang="es-ES"/>
        </a:p>
      </dgm:t>
    </dgm:pt>
    <dgm:pt modelId="{AA069596-6BA9-4EF3-942A-7283F24F313F}" type="pres">
      <dgm:prSet presAssocID="{036234F7-1811-4C5C-AABD-9688BDCB9FD3}" presName="sibTrans" presStyleLbl="sibTrans2D1" presStyleIdx="3" presStyleCnt="4"/>
      <dgm:spPr/>
      <dgm:t>
        <a:bodyPr/>
        <a:lstStyle/>
        <a:p>
          <a:endParaRPr lang="es-ES"/>
        </a:p>
      </dgm:t>
    </dgm:pt>
    <dgm:pt modelId="{A9F0B2C0-7DF3-477C-862B-D4806B4BA17D}" type="pres">
      <dgm:prSet presAssocID="{036234F7-1811-4C5C-AABD-9688BDCB9FD3}" presName="connectorText" presStyleLbl="sibTrans2D1" presStyleIdx="3" presStyleCnt="4"/>
      <dgm:spPr/>
      <dgm:t>
        <a:bodyPr/>
        <a:lstStyle/>
        <a:p>
          <a:endParaRPr lang="es-ES"/>
        </a:p>
      </dgm:t>
    </dgm:pt>
    <dgm:pt modelId="{E90CAC35-FB75-4C0F-8880-7A902E5625C7}" type="pres">
      <dgm:prSet presAssocID="{891C8298-0FC3-43F7-89FF-945E2B33BE5F}" presName="node" presStyleLbl="node1" presStyleIdx="4" presStyleCnt="5">
        <dgm:presLayoutVars>
          <dgm:bulletEnabled val="1"/>
        </dgm:presLayoutVars>
      </dgm:prSet>
      <dgm:spPr/>
      <dgm:t>
        <a:bodyPr/>
        <a:lstStyle/>
        <a:p>
          <a:endParaRPr lang="es-ES"/>
        </a:p>
      </dgm:t>
    </dgm:pt>
  </dgm:ptLst>
  <dgm:cxnLst>
    <dgm:cxn modelId="{75A8AC8C-97D6-482E-8DA0-31F2C1400E8C}" type="presOf" srcId="{CEAAA11A-7BCC-4567-971A-DC2610A38096}" destId="{EA1B3BCA-0513-4C76-BE8B-B0F9EDC678AB}" srcOrd="0" destOrd="0" presId="urn:microsoft.com/office/officeart/2005/8/layout/process5"/>
    <dgm:cxn modelId="{2696B87C-8F03-4DBE-88AE-B49290CD7FE3}" srcId="{9BB644C0-8C75-4769-955D-7E06E19923D7}" destId="{5AA09A8C-B384-44A2-9767-427C53E96524}" srcOrd="2" destOrd="0" parTransId="{F0A5CE78-0E32-40CF-A6A4-020BCB6D5D70}" sibTransId="{899C6CFC-7F17-4917-B896-62D699C31B26}"/>
    <dgm:cxn modelId="{7E015DD3-C159-44BC-B9A3-3399C033902B}" srcId="{9BB644C0-8C75-4769-955D-7E06E19923D7}" destId="{F381E8BF-150B-4D61-8EB9-68DC3A51D3A9}" srcOrd="3" destOrd="0" parTransId="{7CA60752-7E60-4C0D-A21A-B3D33F735194}" sibTransId="{036234F7-1811-4C5C-AABD-9688BDCB9FD3}"/>
    <dgm:cxn modelId="{8B2F526F-3990-4656-B13D-ECD2AC7089A1}" srcId="{9BB644C0-8C75-4769-955D-7E06E19923D7}" destId="{419276BA-B537-4811-B1DA-59968F95FD31}" srcOrd="0" destOrd="0" parTransId="{06281FDB-370D-4641-A79D-F8AB785B5F8F}" sibTransId="{97EC5E27-E0CC-4AD0-8E75-C2D73C96F8C2}"/>
    <dgm:cxn modelId="{06966302-D14B-4D5B-951E-FA3E3DA9B9BC}" type="presOf" srcId="{6180F3E5-76CC-4F6F-8709-5C78BA8C926B}" destId="{9DEB3AE0-DDA4-4F51-9BC6-379419509E53}" srcOrd="0" destOrd="0" presId="urn:microsoft.com/office/officeart/2005/8/layout/process5"/>
    <dgm:cxn modelId="{639436EC-2191-43AF-B21E-6D2C7465755E}" srcId="{9BB644C0-8C75-4769-955D-7E06E19923D7}" destId="{891C8298-0FC3-43F7-89FF-945E2B33BE5F}" srcOrd="4" destOrd="0" parTransId="{CA9647DE-3C7E-4324-AC88-625668743FB4}" sibTransId="{025D85F7-656A-4991-8813-7F9D23A68BF4}"/>
    <dgm:cxn modelId="{DC7987B9-CDB1-421A-8661-0C17F0E6B96B}" type="presOf" srcId="{6180F3E5-76CC-4F6F-8709-5C78BA8C926B}" destId="{C0590C92-14BA-44B1-8882-3020B86A5544}" srcOrd="1" destOrd="0" presId="urn:microsoft.com/office/officeart/2005/8/layout/process5"/>
    <dgm:cxn modelId="{71ECFC0A-3C77-4F14-BBE1-EA5EF19A3B6E}" type="presOf" srcId="{036234F7-1811-4C5C-AABD-9688BDCB9FD3}" destId="{AA069596-6BA9-4EF3-942A-7283F24F313F}" srcOrd="0" destOrd="0" presId="urn:microsoft.com/office/officeart/2005/8/layout/process5"/>
    <dgm:cxn modelId="{88EA221A-72E0-468C-B9D9-8F34B36D0D3E}" type="presOf" srcId="{97EC5E27-E0CC-4AD0-8E75-C2D73C96F8C2}" destId="{D887228A-EB2B-4B8E-8DE0-EF3E50248808}" srcOrd="1" destOrd="0" presId="urn:microsoft.com/office/officeart/2005/8/layout/process5"/>
    <dgm:cxn modelId="{9F3FFF84-2881-4DE3-9D2C-E5109CBDB4D1}" type="presOf" srcId="{899C6CFC-7F17-4917-B896-62D699C31B26}" destId="{3F889D87-C3D1-4BAE-B666-B2AC6DA7BA64}" srcOrd="0" destOrd="0" presId="urn:microsoft.com/office/officeart/2005/8/layout/process5"/>
    <dgm:cxn modelId="{018F8F83-87E5-40D5-A917-0DE01800D72A}" type="presOf" srcId="{899C6CFC-7F17-4917-B896-62D699C31B26}" destId="{1A2C27E7-4A5F-4DF5-9086-9480438B15EF}" srcOrd="1" destOrd="0" presId="urn:microsoft.com/office/officeart/2005/8/layout/process5"/>
    <dgm:cxn modelId="{804D9A14-DD89-4D28-B5DF-E579D50DBA5A}" type="presOf" srcId="{F381E8BF-150B-4D61-8EB9-68DC3A51D3A9}" destId="{A268AFA6-8E0F-437C-9B22-0AF37E62C240}" srcOrd="0" destOrd="0" presId="urn:microsoft.com/office/officeart/2005/8/layout/process5"/>
    <dgm:cxn modelId="{A3A9C53F-D9B1-4F1C-8B4B-EE19EA6F6881}" type="presOf" srcId="{5AA09A8C-B384-44A2-9767-427C53E96524}" destId="{700F73E7-59D8-4E31-B33D-274C847B2CAD}" srcOrd="0" destOrd="0" presId="urn:microsoft.com/office/officeart/2005/8/layout/process5"/>
    <dgm:cxn modelId="{A157DFFF-F0E9-4F02-8AE3-2AF068C5D4E3}" type="presOf" srcId="{036234F7-1811-4C5C-AABD-9688BDCB9FD3}" destId="{A9F0B2C0-7DF3-477C-862B-D4806B4BA17D}" srcOrd="1" destOrd="0" presId="urn:microsoft.com/office/officeart/2005/8/layout/process5"/>
    <dgm:cxn modelId="{EC285478-743F-4277-B4DF-8EBEEF577A43}" type="presOf" srcId="{891C8298-0FC3-43F7-89FF-945E2B33BE5F}" destId="{E90CAC35-FB75-4C0F-8880-7A902E5625C7}" srcOrd="0" destOrd="0" presId="urn:microsoft.com/office/officeart/2005/8/layout/process5"/>
    <dgm:cxn modelId="{9FA4425A-9AAC-48C8-B869-9A6BF94E5F52}" srcId="{9BB644C0-8C75-4769-955D-7E06E19923D7}" destId="{CEAAA11A-7BCC-4567-971A-DC2610A38096}" srcOrd="1" destOrd="0" parTransId="{A3818365-C5FA-486F-AF61-AA5E837ED93E}" sibTransId="{6180F3E5-76CC-4F6F-8709-5C78BA8C926B}"/>
    <dgm:cxn modelId="{A730912F-5D53-4342-BA91-689869E100BA}" type="presOf" srcId="{9BB644C0-8C75-4769-955D-7E06E19923D7}" destId="{99A4B3DA-DAB7-4758-869C-0DAF14C7AA0E}" srcOrd="0" destOrd="0" presId="urn:microsoft.com/office/officeart/2005/8/layout/process5"/>
    <dgm:cxn modelId="{FECB16DF-C74E-4701-96A1-9238CFF02119}" type="presOf" srcId="{419276BA-B537-4811-B1DA-59968F95FD31}" destId="{8BB94434-9BF1-4043-919A-DDAAA661D97B}" srcOrd="0" destOrd="0" presId="urn:microsoft.com/office/officeart/2005/8/layout/process5"/>
    <dgm:cxn modelId="{26A4B3B1-4C56-48B7-AFCF-5FFB171617F4}" type="presOf" srcId="{97EC5E27-E0CC-4AD0-8E75-C2D73C96F8C2}" destId="{FCC7A983-05D5-4004-B93E-888FEFEBFDA7}" srcOrd="0" destOrd="0" presId="urn:microsoft.com/office/officeart/2005/8/layout/process5"/>
    <dgm:cxn modelId="{D760713A-44EC-4E8B-9757-7DE29891C83A}" type="presParOf" srcId="{99A4B3DA-DAB7-4758-869C-0DAF14C7AA0E}" destId="{8BB94434-9BF1-4043-919A-DDAAA661D97B}" srcOrd="0" destOrd="0" presId="urn:microsoft.com/office/officeart/2005/8/layout/process5"/>
    <dgm:cxn modelId="{5BEABFDB-D2C8-4975-8396-5A3375F1F75F}" type="presParOf" srcId="{99A4B3DA-DAB7-4758-869C-0DAF14C7AA0E}" destId="{FCC7A983-05D5-4004-B93E-888FEFEBFDA7}" srcOrd="1" destOrd="0" presId="urn:microsoft.com/office/officeart/2005/8/layout/process5"/>
    <dgm:cxn modelId="{98F84444-ED9C-413A-ABDA-ED1186304494}" type="presParOf" srcId="{FCC7A983-05D5-4004-B93E-888FEFEBFDA7}" destId="{D887228A-EB2B-4B8E-8DE0-EF3E50248808}" srcOrd="0" destOrd="0" presId="urn:microsoft.com/office/officeart/2005/8/layout/process5"/>
    <dgm:cxn modelId="{9D8F3AB7-5F4E-4564-B793-7139E92C1D35}" type="presParOf" srcId="{99A4B3DA-DAB7-4758-869C-0DAF14C7AA0E}" destId="{EA1B3BCA-0513-4C76-BE8B-B0F9EDC678AB}" srcOrd="2" destOrd="0" presId="urn:microsoft.com/office/officeart/2005/8/layout/process5"/>
    <dgm:cxn modelId="{D75A987A-1CD1-4DC3-98D7-BC43B85A1D18}" type="presParOf" srcId="{99A4B3DA-DAB7-4758-869C-0DAF14C7AA0E}" destId="{9DEB3AE0-DDA4-4F51-9BC6-379419509E53}" srcOrd="3" destOrd="0" presId="urn:microsoft.com/office/officeart/2005/8/layout/process5"/>
    <dgm:cxn modelId="{875233EA-CDFA-498D-845E-0A6DDF562199}" type="presParOf" srcId="{9DEB3AE0-DDA4-4F51-9BC6-379419509E53}" destId="{C0590C92-14BA-44B1-8882-3020B86A5544}" srcOrd="0" destOrd="0" presId="urn:microsoft.com/office/officeart/2005/8/layout/process5"/>
    <dgm:cxn modelId="{7FEC077C-D15A-4767-A944-9329353C99DC}" type="presParOf" srcId="{99A4B3DA-DAB7-4758-869C-0DAF14C7AA0E}" destId="{700F73E7-59D8-4E31-B33D-274C847B2CAD}" srcOrd="4" destOrd="0" presId="urn:microsoft.com/office/officeart/2005/8/layout/process5"/>
    <dgm:cxn modelId="{02B4A703-1B01-467C-AB08-8E138C3E67C1}" type="presParOf" srcId="{99A4B3DA-DAB7-4758-869C-0DAF14C7AA0E}" destId="{3F889D87-C3D1-4BAE-B666-B2AC6DA7BA64}" srcOrd="5" destOrd="0" presId="urn:microsoft.com/office/officeart/2005/8/layout/process5"/>
    <dgm:cxn modelId="{8F60ECBA-97BD-49BE-84CF-B8D70961AE20}" type="presParOf" srcId="{3F889D87-C3D1-4BAE-B666-B2AC6DA7BA64}" destId="{1A2C27E7-4A5F-4DF5-9086-9480438B15EF}" srcOrd="0" destOrd="0" presId="urn:microsoft.com/office/officeart/2005/8/layout/process5"/>
    <dgm:cxn modelId="{A557F762-6A40-4073-AA9F-6898787650EC}" type="presParOf" srcId="{99A4B3DA-DAB7-4758-869C-0DAF14C7AA0E}" destId="{A268AFA6-8E0F-437C-9B22-0AF37E62C240}" srcOrd="6" destOrd="0" presId="urn:microsoft.com/office/officeart/2005/8/layout/process5"/>
    <dgm:cxn modelId="{A9112233-1DD8-4CC7-B4E8-FB05D5AD8B04}" type="presParOf" srcId="{99A4B3DA-DAB7-4758-869C-0DAF14C7AA0E}" destId="{AA069596-6BA9-4EF3-942A-7283F24F313F}" srcOrd="7" destOrd="0" presId="urn:microsoft.com/office/officeart/2005/8/layout/process5"/>
    <dgm:cxn modelId="{AF405E66-1BED-4D3E-9ABF-A94C168950FB}" type="presParOf" srcId="{AA069596-6BA9-4EF3-942A-7283F24F313F}" destId="{A9F0B2C0-7DF3-477C-862B-D4806B4BA17D}" srcOrd="0" destOrd="0" presId="urn:microsoft.com/office/officeart/2005/8/layout/process5"/>
    <dgm:cxn modelId="{441DEC96-DF3D-4EF5-B2AC-7CAC46BD857B}" type="presParOf" srcId="{99A4B3DA-DAB7-4758-869C-0DAF14C7AA0E}" destId="{E90CAC35-FB75-4C0F-8880-7A902E5625C7}" srcOrd="8"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1BB0346-B90C-4338-A8AC-27031178CD21}" type="doc">
      <dgm:prSet loTypeId="urn:microsoft.com/office/officeart/2005/8/layout/radial2" loCatId="relationship" qsTypeId="urn:microsoft.com/office/officeart/2005/8/quickstyle/simple1" qsCatId="simple" csTypeId="urn:microsoft.com/office/officeart/2005/8/colors/accent1_2" csCatId="accent1" phldr="1"/>
      <dgm:spPr/>
      <dgm:t>
        <a:bodyPr/>
        <a:lstStyle/>
        <a:p>
          <a:endParaRPr lang="en-US"/>
        </a:p>
      </dgm:t>
    </dgm:pt>
    <dgm:pt modelId="{6679D31F-80F2-490B-9E1C-8FE07CEBD5EA}">
      <dgm:prSet phldrT="[Texto]" custT="1"/>
      <dgm:spPr/>
      <dgm:t>
        <a:bodyPr/>
        <a:lstStyle/>
        <a:p>
          <a:r>
            <a:rPr lang="es-CR" sz="1300" dirty="0">
              <a:latin typeface="IBM Plex Sans" panose="020B0503050203000203" pitchFamily="34" charset="0"/>
            </a:rPr>
            <a:t>Chile</a:t>
          </a:r>
          <a:endParaRPr lang="en-US" sz="1300" dirty="0">
            <a:latin typeface="IBM Plex Sans" panose="020B0503050203000203" pitchFamily="34" charset="0"/>
          </a:endParaRPr>
        </a:p>
      </dgm:t>
    </dgm:pt>
    <dgm:pt modelId="{E3974022-6371-4C1C-9A4A-9D95B1DBB0DA}" type="parTrans" cxnId="{F58E371F-D0DE-4A9A-BB8B-2ABF77D2842E}">
      <dgm:prSet/>
      <dgm:spPr/>
      <dgm:t>
        <a:bodyPr/>
        <a:lstStyle/>
        <a:p>
          <a:endParaRPr lang="en-US" sz="1300">
            <a:latin typeface="IBM Plex Sans" panose="020B0503050203000203" pitchFamily="34" charset="0"/>
          </a:endParaRPr>
        </a:p>
      </dgm:t>
    </dgm:pt>
    <dgm:pt modelId="{332B6489-EDE4-4380-8623-76845C23B4C6}" type="sibTrans" cxnId="{F58E371F-D0DE-4A9A-BB8B-2ABF77D2842E}">
      <dgm:prSet/>
      <dgm:spPr/>
      <dgm:t>
        <a:bodyPr/>
        <a:lstStyle/>
        <a:p>
          <a:endParaRPr lang="en-US" sz="1300">
            <a:latin typeface="IBM Plex Sans" panose="020B0503050203000203" pitchFamily="34" charset="0"/>
          </a:endParaRPr>
        </a:p>
      </dgm:t>
    </dgm:pt>
    <dgm:pt modelId="{CDB52868-DA64-4541-B157-C5695336337F}">
      <dgm:prSet phldrT="[Texto]" custT="1"/>
      <dgm:spPr/>
      <dgm:t>
        <a:bodyPr/>
        <a:lstStyle/>
        <a:p>
          <a:r>
            <a:rPr lang="es-CR" sz="1300" dirty="0">
              <a:latin typeface="IBM Plex Sans" panose="020B0503050203000203" pitchFamily="34" charset="0"/>
            </a:rPr>
            <a:t>SENADIS</a:t>
          </a:r>
          <a:endParaRPr lang="en-US" sz="1300" dirty="0">
            <a:latin typeface="IBM Plex Sans" panose="020B0503050203000203" pitchFamily="34" charset="0"/>
          </a:endParaRPr>
        </a:p>
      </dgm:t>
    </dgm:pt>
    <dgm:pt modelId="{4BC0AB9B-B051-4E6C-8CC8-4CCEE726A006}" type="parTrans" cxnId="{29DABD0A-B211-47A9-BDF6-8160024350F1}">
      <dgm:prSet/>
      <dgm:spPr/>
      <dgm:t>
        <a:bodyPr/>
        <a:lstStyle/>
        <a:p>
          <a:endParaRPr lang="en-US" sz="1300">
            <a:latin typeface="IBM Plex Sans" panose="020B0503050203000203" pitchFamily="34" charset="0"/>
          </a:endParaRPr>
        </a:p>
      </dgm:t>
    </dgm:pt>
    <dgm:pt modelId="{A98A4959-E26F-4D10-B625-77CB6B945BBE}" type="sibTrans" cxnId="{29DABD0A-B211-47A9-BDF6-8160024350F1}">
      <dgm:prSet/>
      <dgm:spPr/>
      <dgm:t>
        <a:bodyPr/>
        <a:lstStyle/>
        <a:p>
          <a:endParaRPr lang="en-US" sz="1300">
            <a:latin typeface="IBM Plex Sans" panose="020B0503050203000203" pitchFamily="34" charset="0"/>
          </a:endParaRPr>
        </a:p>
      </dgm:t>
    </dgm:pt>
    <dgm:pt modelId="{B42F6ED0-53C0-4B4E-91A4-C6F67613EAEA}">
      <dgm:prSet phldrT="[Texto]" custT="1"/>
      <dgm:spPr/>
      <dgm:t>
        <a:bodyPr/>
        <a:lstStyle/>
        <a:p>
          <a:r>
            <a:rPr lang="es-CR" sz="1300" dirty="0">
              <a:latin typeface="IBM Plex Sans" panose="020B0503050203000203" pitchFamily="34" charset="0"/>
            </a:rPr>
            <a:t>Argentina</a:t>
          </a:r>
          <a:endParaRPr lang="en-US" sz="1300" dirty="0">
            <a:latin typeface="IBM Plex Sans" panose="020B0503050203000203" pitchFamily="34" charset="0"/>
          </a:endParaRPr>
        </a:p>
      </dgm:t>
    </dgm:pt>
    <dgm:pt modelId="{0AA66100-77C9-41C8-9449-45B5205A2580}" type="parTrans" cxnId="{F386036F-D9EF-42CA-9F54-05D1E2C42599}">
      <dgm:prSet/>
      <dgm:spPr/>
      <dgm:t>
        <a:bodyPr/>
        <a:lstStyle/>
        <a:p>
          <a:endParaRPr lang="en-US" sz="1300">
            <a:latin typeface="IBM Plex Sans" panose="020B0503050203000203" pitchFamily="34" charset="0"/>
          </a:endParaRPr>
        </a:p>
      </dgm:t>
    </dgm:pt>
    <dgm:pt modelId="{D9A4A6E6-5432-4E55-BA87-367213231239}" type="sibTrans" cxnId="{F386036F-D9EF-42CA-9F54-05D1E2C42599}">
      <dgm:prSet/>
      <dgm:spPr/>
      <dgm:t>
        <a:bodyPr/>
        <a:lstStyle/>
        <a:p>
          <a:endParaRPr lang="en-US" sz="1300">
            <a:latin typeface="IBM Plex Sans" panose="020B0503050203000203" pitchFamily="34" charset="0"/>
          </a:endParaRPr>
        </a:p>
      </dgm:t>
    </dgm:pt>
    <dgm:pt modelId="{5AC4655A-D557-4DE9-9367-BE2B84CC1EEF}">
      <dgm:prSet phldrT="[Texto]" custT="1"/>
      <dgm:spPr/>
      <dgm:t>
        <a:bodyPr/>
        <a:lstStyle/>
        <a:p>
          <a:r>
            <a:rPr lang="es-CR" sz="1300" dirty="0">
              <a:latin typeface="IBM Plex Sans" panose="020B0503050203000203" pitchFamily="34" charset="0"/>
            </a:rPr>
            <a:t>CONADIS</a:t>
          </a:r>
          <a:endParaRPr lang="en-US" sz="1300" dirty="0">
            <a:latin typeface="IBM Plex Sans" panose="020B0503050203000203" pitchFamily="34" charset="0"/>
          </a:endParaRPr>
        </a:p>
      </dgm:t>
    </dgm:pt>
    <dgm:pt modelId="{62D1E0B5-7428-46F5-ADBF-3927DFE67167}" type="parTrans" cxnId="{C4CFEB81-09BE-45C8-BC13-0839C989C27A}">
      <dgm:prSet/>
      <dgm:spPr/>
      <dgm:t>
        <a:bodyPr/>
        <a:lstStyle/>
        <a:p>
          <a:endParaRPr lang="en-US" sz="1300">
            <a:latin typeface="IBM Plex Sans" panose="020B0503050203000203" pitchFamily="34" charset="0"/>
          </a:endParaRPr>
        </a:p>
      </dgm:t>
    </dgm:pt>
    <dgm:pt modelId="{44A4E1B7-1E9B-422C-A714-EBB07B31FFAC}" type="sibTrans" cxnId="{C4CFEB81-09BE-45C8-BC13-0839C989C27A}">
      <dgm:prSet/>
      <dgm:spPr/>
      <dgm:t>
        <a:bodyPr/>
        <a:lstStyle/>
        <a:p>
          <a:endParaRPr lang="en-US" sz="1300">
            <a:latin typeface="IBM Plex Sans" panose="020B0503050203000203" pitchFamily="34" charset="0"/>
          </a:endParaRPr>
        </a:p>
      </dgm:t>
    </dgm:pt>
    <dgm:pt modelId="{C7EDD074-FDD5-4B52-A3E9-8C1E4575C725}">
      <dgm:prSet phldrT="[Texto]" custT="1"/>
      <dgm:spPr/>
      <dgm:t>
        <a:bodyPr/>
        <a:lstStyle/>
        <a:p>
          <a:r>
            <a:rPr lang="es-CR" sz="1300" dirty="0">
              <a:latin typeface="IBM Plex Sans" panose="020B0503050203000203" pitchFamily="34" charset="0"/>
            </a:rPr>
            <a:t>Uruguay</a:t>
          </a:r>
          <a:endParaRPr lang="en-US" sz="1300" dirty="0">
            <a:latin typeface="IBM Plex Sans" panose="020B0503050203000203" pitchFamily="34" charset="0"/>
          </a:endParaRPr>
        </a:p>
      </dgm:t>
    </dgm:pt>
    <dgm:pt modelId="{C4E25477-FA2B-487F-904A-1B683CD02B23}" type="parTrans" cxnId="{B6768840-311C-4852-B90E-B9518C100040}">
      <dgm:prSet/>
      <dgm:spPr/>
      <dgm:t>
        <a:bodyPr/>
        <a:lstStyle/>
        <a:p>
          <a:endParaRPr lang="en-US" sz="1300">
            <a:latin typeface="IBM Plex Sans" panose="020B0503050203000203" pitchFamily="34" charset="0"/>
          </a:endParaRPr>
        </a:p>
      </dgm:t>
    </dgm:pt>
    <dgm:pt modelId="{DC51158B-1168-498E-B05D-477BA19E1730}" type="sibTrans" cxnId="{B6768840-311C-4852-B90E-B9518C100040}">
      <dgm:prSet/>
      <dgm:spPr/>
      <dgm:t>
        <a:bodyPr/>
        <a:lstStyle/>
        <a:p>
          <a:endParaRPr lang="en-US" sz="1300">
            <a:latin typeface="IBM Plex Sans" panose="020B0503050203000203" pitchFamily="34" charset="0"/>
          </a:endParaRPr>
        </a:p>
      </dgm:t>
    </dgm:pt>
    <dgm:pt modelId="{868849B4-077E-404E-A1B3-BF3CD84D98AF}">
      <dgm:prSet phldrT="[Texto]" custT="1"/>
      <dgm:spPr/>
      <dgm:t>
        <a:bodyPr/>
        <a:lstStyle/>
        <a:p>
          <a:r>
            <a:rPr lang="es-CR" sz="1300" dirty="0">
              <a:latin typeface="IBM Plex Sans" panose="020B0503050203000203" pitchFamily="34" charset="0"/>
            </a:rPr>
            <a:t>CNHD</a:t>
          </a:r>
          <a:endParaRPr lang="en-US" sz="1300" dirty="0">
            <a:latin typeface="IBM Plex Sans" panose="020B0503050203000203" pitchFamily="34" charset="0"/>
          </a:endParaRPr>
        </a:p>
      </dgm:t>
    </dgm:pt>
    <dgm:pt modelId="{8FA43EC1-B595-4B07-B255-2AD6B0D73457}" type="parTrans" cxnId="{1F6587F6-2F9B-47C5-9D57-1DC82625B95A}">
      <dgm:prSet/>
      <dgm:spPr/>
      <dgm:t>
        <a:bodyPr/>
        <a:lstStyle/>
        <a:p>
          <a:endParaRPr lang="en-US" sz="1300">
            <a:latin typeface="IBM Plex Sans" panose="020B0503050203000203" pitchFamily="34" charset="0"/>
          </a:endParaRPr>
        </a:p>
      </dgm:t>
    </dgm:pt>
    <dgm:pt modelId="{06E6E5AB-B093-4332-AD62-14C7B6AC73A5}" type="sibTrans" cxnId="{1F6587F6-2F9B-47C5-9D57-1DC82625B95A}">
      <dgm:prSet/>
      <dgm:spPr/>
      <dgm:t>
        <a:bodyPr/>
        <a:lstStyle/>
        <a:p>
          <a:endParaRPr lang="en-US" sz="1300">
            <a:latin typeface="IBM Plex Sans" panose="020B0503050203000203" pitchFamily="34" charset="0"/>
          </a:endParaRPr>
        </a:p>
      </dgm:t>
    </dgm:pt>
    <dgm:pt modelId="{39431FBD-01A4-4627-856E-EEF220825807}">
      <dgm:prSet custT="1"/>
      <dgm:spPr/>
      <dgm:t>
        <a:bodyPr/>
        <a:lstStyle/>
        <a:p>
          <a:r>
            <a:rPr lang="es-CR" sz="1300" dirty="0">
              <a:latin typeface="IBM Plex Sans" panose="020B0503050203000203" pitchFamily="34" charset="0"/>
            </a:rPr>
            <a:t>México</a:t>
          </a:r>
          <a:endParaRPr lang="en-US" sz="1300" dirty="0">
            <a:latin typeface="IBM Plex Sans" panose="020B0503050203000203" pitchFamily="34" charset="0"/>
          </a:endParaRPr>
        </a:p>
      </dgm:t>
    </dgm:pt>
    <dgm:pt modelId="{F5A352C5-C760-4762-B141-2A11606F183A}" type="parTrans" cxnId="{5BE77D9E-0459-4928-885F-E0C1E3D178D2}">
      <dgm:prSet/>
      <dgm:spPr/>
      <dgm:t>
        <a:bodyPr/>
        <a:lstStyle/>
        <a:p>
          <a:endParaRPr lang="en-US" sz="1300">
            <a:latin typeface="IBM Plex Sans" panose="020B0503050203000203" pitchFamily="34" charset="0"/>
          </a:endParaRPr>
        </a:p>
      </dgm:t>
    </dgm:pt>
    <dgm:pt modelId="{409B3079-8F5B-4961-B45A-1961530F6746}" type="sibTrans" cxnId="{5BE77D9E-0459-4928-885F-E0C1E3D178D2}">
      <dgm:prSet/>
      <dgm:spPr/>
      <dgm:t>
        <a:bodyPr/>
        <a:lstStyle/>
        <a:p>
          <a:endParaRPr lang="en-US" sz="1300">
            <a:latin typeface="IBM Plex Sans" panose="020B0503050203000203" pitchFamily="34" charset="0"/>
          </a:endParaRPr>
        </a:p>
      </dgm:t>
    </dgm:pt>
    <dgm:pt modelId="{86234491-3322-4A82-8EAB-558DF4E7B22D}">
      <dgm:prSet custT="1"/>
      <dgm:spPr/>
      <dgm:t>
        <a:bodyPr/>
        <a:lstStyle/>
        <a:p>
          <a:r>
            <a:rPr lang="es-CR" sz="1300" dirty="0" err="1">
              <a:latin typeface="IBM Plex Sans" panose="020B0503050203000203" pitchFamily="34" charset="0"/>
            </a:rPr>
            <a:t>ENPDis</a:t>
          </a:r>
          <a:endParaRPr lang="en-US" sz="1300" dirty="0">
            <a:latin typeface="IBM Plex Sans" panose="020B0503050203000203" pitchFamily="34" charset="0"/>
          </a:endParaRPr>
        </a:p>
      </dgm:t>
    </dgm:pt>
    <dgm:pt modelId="{F985724F-CBF0-4CCC-B42C-D2FE6111A5EA}" type="parTrans" cxnId="{2425836D-330F-4D1A-96A1-BCA2E31ED45A}">
      <dgm:prSet/>
      <dgm:spPr/>
      <dgm:t>
        <a:bodyPr/>
        <a:lstStyle/>
        <a:p>
          <a:endParaRPr lang="en-US" sz="1300">
            <a:latin typeface="IBM Plex Sans" panose="020B0503050203000203" pitchFamily="34" charset="0"/>
          </a:endParaRPr>
        </a:p>
      </dgm:t>
    </dgm:pt>
    <dgm:pt modelId="{B768744A-E284-49A2-AE37-2BD522A2BF11}" type="sibTrans" cxnId="{2425836D-330F-4D1A-96A1-BCA2E31ED45A}">
      <dgm:prSet/>
      <dgm:spPr/>
      <dgm:t>
        <a:bodyPr/>
        <a:lstStyle/>
        <a:p>
          <a:endParaRPr lang="en-US" sz="1300">
            <a:latin typeface="IBM Plex Sans" panose="020B0503050203000203" pitchFamily="34" charset="0"/>
          </a:endParaRPr>
        </a:p>
      </dgm:t>
    </dgm:pt>
    <dgm:pt modelId="{9369E378-EF68-4F26-A4A3-E301CD9CDFDE}">
      <dgm:prSet phldrT="[Texto]" custT="1"/>
      <dgm:spPr>
        <a:solidFill>
          <a:schemeClr val="tx1">
            <a:lumMod val="95000"/>
            <a:lumOff val="5000"/>
          </a:schemeClr>
        </a:solidFill>
      </dgm:spPr>
      <dgm:t>
        <a:bodyPr/>
        <a:lstStyle/>
        <a:p>
          <a:r>
            <a:rPr lang="es-CR" sz="1300" dirty="0">
              <a:latin typeface="IBM Plex Sans" panose="020B0503050203000203" pitchFamily="34" charset="0"/>
            </a:rPr>
            <a:t>Costa Rica</a:t>
          </a:r>
          <a:endParaRPr lang="en-US" sz="1300" dirty="0">
            <a:latin typeface="IBM Plex Sans" panose="020B0503050203000203" pitchFamily="34" charset="0"/>
          </a:endParaRPr>
        </a:p>
      </dgm:t>
    </dgm:pt>
    <dgm:pt modelId="{7BA1B2CC-209F-46C6-8E87-AF0B88A6203E}" type="parTrans" cxnId="{5B7E07EF-9167-4191-A9F0-2615D4D40D37}">
      <dgm:prSet/>
      <dgm:spPr/>
      <dgm:t>
        <a:bodyPr/>
        <a:lstStyle/>
        <a:p>
          <a:endParaRPr lang="en-US" sz="1300">
            <a:latin typeface="IBM Plex Sans" panose="020B0503050203000203" pitchFamily="34" charset="0"/>
          </a:endParaRPr>
        </a:p>
      </dgm:t>
    </dgm:pt>
    <dgm:pt modelId="{90E12E71-0D05-4BEA-8346-530268BE9F27}" type="sibTrans" cxnId="{5B7E07EF-9167-4191-A9F0-2615D4D40D37}">
      <dgm:prSet/>
      <dgm:spPr/>
      <dgm:t>
        <a:bodyPr/>
        <a:lstStyle/>
        <a:p>
          <a:endParaRPr lang="en-US" sz="1300">
            <a:latin typeface="IBM Plex Sans" panose="020B0503050203000203" pitchFamily="34" charset="0"/>
          </a:endParaRPr>
        </a:p>
      </dgm:t>
    </dgm:pt>
    <dgm:pt modelId="{F11F914E-B8CD-40FF-9D11-FBB87913E64B}">
      <dgm:prSet phldrT="[Texto]" custT="1"/>
      <dgm:spPr/>
      <dgm:t>
        <a:bodyPr/>
        <a:lstStyle/>
        <a:p>
          <a:r>
            <a:rPr lang="es-CR" sz="1300" dirty="0">
              <a:latin typeface="IBM Plex Sans" panose="020B0503050203000203" pitchFamily="34" charset="0"/>
            </a:rPr>
            <a:t>CONAPDIS (ENADIS)</a:t>
          </a:r>
          <a:endParaRPr lang="en-US" sz="1300" dirty="0">
            <a:latin typeface="IBM Plex Sans" panose="020B0503050203000203" pitchFamily="34" charset="0"/>
          </a:endParaRPr>
        </a:p>
      </dgm:t>
    </dgm:pt>
    <dgm:pt modelId="{6D7D6816-E0B0-49C7-8C94-A46E3FCEBA4F}" type="parTrans" cxnId="{D4506C30-82A5-4F16-A589-5E88B3F76AEE}">
      <dgm:prSet/>
      <dgm:spPr/>
      <dgm:t>
        <a:bodyPr/>
        <a:lstStyle/>
        <a:p>
          <a:endParaRPr lang="en-US" sz="1300">
            <a:latin typeface="IBM Plex Sans" panose="020B0503050203000203" pitchFamily="34" charset="0"/>
          </a:endParaRPr>
        </a:p>
      </dgm:t>
    </dgm:pt>
    <dgm:pt modelId="{ACD3277F-A467-4F3B-A94B-96FE275FFA6C}" type="sibTrans" cxnId="{D4506C30-82A5-4F16-A589-5E88B3F76AEE}">
      <dgm:prSet/>
      <dgm:spPr/>
      <dgm:t>
        <a:bodyPr/>
        <a:lstStyle/>
        <a:p>
          <a:endParaRPr lang="en-US" sz="1300">
            <a:latin typeface="IBM Plex Sans" panose="020B0503050203000203" pitchFamily="34" charset="0"/>
          </a:endParaRPr>
        </a:p>
      </dgm:t>
    </dgm:pt>
    <dgm:pt modelId="{0A24D18D-436B-4A15-99D1-2339CD398B5C}" type="pres">
      <dgm:prSet presAssocID="{41BB0346-B90C-4338-A8AC-27031178CD21}" presName="composite" presStyleCnt="0">
        <dgm:presLayoutVars>
          <dgm:chMax val="5"/>
          <dgm:dir/>
          <dgm:animLvl val="ctr"/>
          <dgm:resizeHandles val="exact"/>
        </dgm:presLayoutVars>
      </dgm:prSet>
      <dgm:spPr/>
      <dgm:t>
        <a:bodyPr/>
        <a:lstStyle/>
        <a:p>
          <a:endParaRPr lang="es-ES"/>
        </a:p>
      </dgm:t>
    </dgm:pt>
    <dgm:pt modelId="{4D1C7260-C328-4E2B-BC31-4F7E3B3222F6}" type="pres">
      <dgm:prSet presAssocID="{41BB0346-B90C-4338-A8AC-27031178CD21}" presName="cycle" presStyleCnt="0"/>
      <dgm:spPr/>
    </dgm:pt>
    <dgm:pt modelId="{6CC1C797-60B1-4838-BA27-FCD8B8EFF152}" type="pres">
      <dgm:prSet presAssocID="{41BB0346-B90C-4338-A8AC-27031178CD21}" presName="centerShape" presStyleCnt="0"/>
      <dgm:spPr/>
    </dgm:pt>
    <dgm:pt modelId="{0E02AD96-C87E-4906-9D12-0E40A2246C1D}" type="pres">
      <dgm:prSet presAssocID="{41BB0346-B90C-4338-A8AC-27031178CD21}" presName="connSite" presStyleLbl="node1" presStyleIdx="0" presStyleCnt="6"/>
      <dgm:spPr/>
    </dgm:pt>
    <dgm:pt modelId="{D0DE50BE-9EA3-46C7-9755-BEAD1FC3FA89}" type="pres">
      <dgm:prSet presAssocID="{41BB0346-B90C-4338-A8AC-27031178CD21}" presName="visible"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rcRect/>
          <a:stretch>
            <a:fillRect/>
          </a:stretch>
        </a:blipFill>
      </dgm:spPr>
      <dgm:extLst>
        <a:ext uri="{E40237B7-FDA0-4F09-8148-C483321AD2D9}">
          <dgm14:cNvPr xmlns:dgm14="http://schemas.microsoft.com/office/drawing/2010/diagram" id="0" name="" descr="Acceso universal"/>
        </a:ext>
      </dgm:extLst>
    </dgm:pt>
    <dgm:pt modelId="{D1D12294-9EE9-4264-9E9B-D145CC8D2122}" type="pres">
      <dgm:prSet presAssocID="{E3974022-6371-4C1C-9A4A-9D95B1DBB0DA}" presName="Name25" presStyleLbl="parChTrans1D1" presStyleIdx="0" presStyleCnt="5"/>
      <dgm:spPr/>
      <dgm:t>
        <a:bodyPr/>
        <a:lstStyle/>
        <a:p>
          <a:endParaRPr lang="es-ES"/>
        </a:p>
      </dgm:t>
    </dgm:pt>
    <dgm:pt modelId="{97308D95-BEF6-4A88-9845-2EC3D50875DA}" type="pres">
      <dgm:prSet presAssocID="{6679D31F-80F2-490B-9E1C-8FE07CEBD5EA}" presName="node" presStyleCnt="0"/>
      <dgm:spPr/>
    </dgm:pt>
    <dgm:pt modelId="{F1868043-C2D6-431D-8124-AFCE03AB0831}" type="pres">
      <dgm:prSet presAssocID="{6679D31F-80F2-490B-9E1C-8FE07CEBD5EA}" presName="parentNode" presStyleLbl="node1" presStyleIdx="1" presStyleCnt="6">
        <dgm:presLayoutVars>
          <dgm:chMax val="1"/>
          <dgm:bulletEnabled val="1"/>
        </dgm:presLayoutVars>
      </dgm:prSet>
      <dgm:spPr/>
      <dgm:t>
        <a:bodyPr/>
        <a:lstStyle/>
        <a:p>
          <a:endParaRPr lang="es-ES"/>
        </a:p>
      </dgm:t>
    </dgm:pt>
    <dgm:pt modelId="{5F940864-CAED-441D-9E3B-BCA3E761AD66}" type="pres">
      <dgm:prSet presAssocID="{6679D31F-80F2-490B-9E1C-8FE07CEBD5EA}" presName="childNode" presStyleLbl="revTx" presStyleIdx="0" presStyleCnt="5">
        <dgm:presLayoutVars>
          <dgm:bulletEnabled val="1"/>
        </dgm:presLayoutVars>
      </dgm:prSet>
      <dgm:spPr/>
      <dgm:t>
        <a:bodyPr/>
        <a:lstStyle/>
        <a:p>
          <a:endParaRPr lang="es-ES"/>
        </a:p>
      </dgm:t>
    </dgm:pt>
    <dgm:pt modelId="{3B495BC1-C083-47D9-9520-11FC892AE350}" type="pres">
      <dgm:prSet presAssocID="{0AA66100-77C9-41C8-9449-45B5205A2580}" presName="Name25" presStyleLbl="parChTrans1D1" presStyleIdx="1" presStyleCnt="5"/>
      <dgm:spPr/>
      <dgm:t>
        <a:bodyPr/>
        <a:lstStyle/>
        <a:p>
          <a:endParaRPr lang="es-ES"/>
        </a:p>
      </dgm:t>
    </dgm:pt>
    <dgm:pt modelId="{8F3B8D12-674D-4EA7-A549-012A3497F0E1}" type="pres">
      <dgm:prSet presAssocID="{B42F6ED0-53C0-4B4E-91A4-C6F67613EAEA}" presName="node" presStyleCnt="0"/>
      <dgm:spPr/>
    </dgm:pt>
    <dgm:pt modelId="{49345149-23DB-478E-9719-33955AADFCC1}" type="pres">
      <dgm:prSet presAssocID="{B42F6ED0-53C0-4B4E-91A4-C6F67613EAEA}" presName="parentNode" presStyleLbl="node1" presStyleIdx="2" presStyleCnt="6" custScaleX="110998" custScaleY="87522">
        <dgm:presLayoutVars>
          <dgm:chMax val="1"/>
          <dgm:bulletEnabled val="1"/>
        </dgm:presLayoutVars>
      </dgm:prSet>
      <dgm:spPr/>
      <dgm:t>
        <a:bodyPr/>
        <a:lstStyle/>
        <a:p>
          <a:endParaRPr lang="es-ES"/>
        </a:p>
      </dgm:t>
    </dgm:pt>
    <dgm:pt modelId="{00CBA198-143C-4F60-BF36-3E4C50C2E72E}" type="pres">
      <dgm:prSet presAssocID="{B42F6ED0-53C0-4B4E-91A4-C6F67613EAEA}" presName="childNode" presStyleLbl="revTx" presStyleIdx="1" presStyleCnt="5">
        <dgm:presLayoutVars>
          <dgm:bulletEnabled val="1"/>
        </dgm:presLayoutVars>
      </dgm:prSet>
      <dgm:spPr/>
      <dgm:t>
        <a:bodyPr/>
        <a:lstStyle/>
        <a:p>
          <a:endParaRPr lang="es-ES"/>
        </a:p>
      </dgm:t>
    </dgm:pt>
    <dgm:pt modelId="{F1E2E71E-9753-41D5-BAC4-129EDC2F7ECD}" type="pres">
      <dgm:prSet presAssocID="{F5A352C5-C760-4762-B141-2A11606F183A}" presName="Name25" presStyleLbl="parChTrans1D1" presStyleIdx="2" presStyleCnt="5"/>
      <dgm:spPr/>
      <dgm:t>
        <a:bodyPr/>
        <a:lstStyle/>
        <a:p>
          <a:endParaRPr lang="es-ES"/>
        </a:p>
      </dgm:t>
    </dgm:pt>
    <dgm:pt modelId="{3F6DEC48-0A82-4C89-BDCC-0D84C1DE5038}" type="pres">
      <dgm:prSet presAssocID="{39431FBD-01A4-4627-856E-EEF220825807}" presName="node" presStyleCnt="0"/>
      <dgm:spPr/>
    </dgm:pt>
    <dgm:pt modelId="{0CA43C9D-14C0-4EFB-B3DA-3F6511B723B0}" type="pres">
      <dgm:prSet presAssocID="{39431FBD-01A4-4627-856E-EEF220825807}" presName="parentNode" presStyleLbl="node1" presStyleIdx="3" presStyleCnt="6">
        <dgm:presLayoutVars>
          <dgm:chMax val="1"/>
          <dgm:bulletEnabled val="1"/>
        </dgm:presLayoutVars>
      </dgm:prSet>
      <dgm:spPr/>
      <dgm:t>
        <a:bodyPr/>
        <a:lstStyle/>
        <a:p>
          <a:endParaRPr lang="es-ES"/>
        </a:p>
      </dgm:t>
    </dgm:pt>
    <dgm:pt modelId="{46317B17-76E8-40B8-A649-762D60503362}" type="pres">
      <dgm:prSet presAssocID="{39431FBD-01A4-4627-856E-EEF220825807}" presName="childNode" presStyleLbl="revTx" presStyleIdx="2" presStyleCnt="5">
        <dgm:presLayoutVars>
          <dgm:bulletEnabled val="1"/>
        </dgm:presLayoutVars>
      </dgm:prSet>
      <dgm:spPr/>
      <dgm:t>
        <a:bodyPr/>
        <a:lstStyle/>
        <a:p>
          <a:endParaRPr lang="es-ES"/>
        </a:p>
      </dgm:t>
    </dgm:pt>
    <dgm:pt modelId="{57C2EF21-A3DA-4F99-A274-3E0768967239}" type="pres">
      <dgm:prSet presAssocID="{C4E25477-FA2B-487F-904A-1B683CD02B23}" presName="Name25" presStyleLbl="parChTrans1D1" presStyleIdx="3" presStyleCnt="5"/>
      <dgm:spPr/>
      <dgm:t>
        <a:bodyPr/>
        <a:lstStyle/>
        <a:p>
          <a:endParaRPr lang="es-ES"/>
        </a:p>
      </dgm:t>
    </dgm:pt>
    <dgm:pt modelId="{20631607-FB70-49C4-931A-9F326758C173}" type="pres">
      <dgm:prSet presAssocID="{C7EDD074-FDD5-4B52-A3E9-8C1E4575C725}" presName="node" presStyleCnt="0"/>
      <dgm:spPr/>
    </dgm:pt>
    <dgm:pt modelId="{1C1803F6-7A69-476C-93C6-DAC256848273}" type="pres">
      <dgm:prSet presAssocID="{C7EDD074-FDD5-4B52-A3E9-8C1E4575C725}" presName="parentNode" presStyleLbl="node1" presStyleIdx="4" presStyleCnt="6" custScaleX="113840" custScaleY="111594">
        <dgm:presLayoutVars>
          <dgm:chMax val="1"/>
          <dgm:bulletEnabled val="1"/>
        </dgm:presLayoutVars>
      </dgm:prSet>
      <dgm:spPr/>
      <dgm:t>
        <a:bodyPr/>
        <a:lstStyle/>
        <a:p>
          <a:endParaRPr lang="es-ES"/>
        </a:p>
      </dgm:t>
    </dgm:pt>
    <dgm:pt modelId="{F62AEC40-757B-4F5F-BA40-3B3DD35361C8}" type="pres">
      <dgm:prSet presAssocID="{C7EDD074-FDD5-4B52-A3E9-8C1E4575C725}" presName="childNode" presStyleLbl="revTx" presStyleIdx="3" presStyleCnt="5">
        <dgm:presLayoutVars>
          <dgm:bulletEnabled val="1"/>
        </dgm:presLayoutVars>
      </dgm:prSet>
      <dgm:spPr/>
      <dgm:t>
        <a:bodyPr/>
        <a:lstStyle/>
        <a:p>
          <a:endParaRPr lang="es-ES"/>
        </a:p>
      </dgm:t>
    </dgm:pt>
    <dgm:pt modelId="{6EECC0F8-E5A2-46F3-95E6-FA21E9758429}" type="pres">
      <dgm:prSet presAssocID="{7BA1B2CC-209F-46C6-8E87-AF0B88A6203E}" presName="Name25" presStyleLbl="parChTrans1D1" presStyleIdx="4" presStyleCnt="5"/>
      <dgm:spPr/>
      <dgm:t>
        <a:bodyPr/>
        <a:lstStyle/>
        <a:p>
          <a:endParaRPr lang="es-ES"/>
        </a:p>
      </dgm:t>
    </dgm:pt>
    <dgm:pt modelId="{8D86E22C-F56F-464C-B6DA-5C3CF192CAB5}" type="pres">
      <dgm:prSet presAssocID="{9369E378-EF68-4F26-A4A3-E301CD9CDFDE}" presName="node" presStyleCnt="0"/>
      <dgm:spPr/>
    </dgm:pt>
    <dgm:pt modelId="{7F11DC9E-0E27-4A4E-A412-E65C4AFDE2F6}" type="pres">
      <dgm:prSet presAssocID="{9369E378-EF68-4F26-A4A3-E301CD9CDFDE}" presName="parentNode" presStyleLbl="node1" presStyleIdx="5" presStyleCnt="6">
        <dgm:presLayoutVars>
          <dgm:chMax val="1"/>
          <dgm:bulletEnabled val="1"/>
        </dgm:presLayoutVars>
      </dgm:prSet>
      <dgm:spPr/>
      <dgm:t>
        <a:bodyPr/>
        <a:lstStyle/>
        <a:p>
          <a:endParaRPr lang="es-ES"/>
        </a:p>
      </dgm:t>
    </dgm:pt>
    <dgm:pt modelId="{3F1D506B-F1BD-4DC9-B17C-CEC7770FD947}" type="pres">
      <dgm:prSet presAssocID="{9369E378-EF68-4F26-A4A3-E301CD9CDFDE}" presName="childNode" presStyleLbl="revTx" presStyleIdx="4" presStyleCnt="5">
        <dgm:presLayoutVars>
          <dgm:bulletEnabled val="1"/>
        </dgm:presLayoutVars>
      </dgm:prSet>
      <dgm:spPr/>
      <dgm:t>
        <a:bodyPr/>
        <a:lstStyle/>
        <a:p>
          <a:endParaRPr lang="es-ES"/>
        </a:p>
      </dgm:t>
    </dgm:pt>
  </dgm:ptLst>
  <dgm:cxnLst>
    <dgm:cxn modelId="{C4CFEB81-09BE-45C8-BC13-0839C989C27A}" srcId="{B42F6ED0-53C0-4B4E-91A4-C6F67613EAEA}" destId="{5AC4655A-D557-4DE9-9367-BE2B84CC1EEF}" srcOrd="0" destOrd="0" parTransId="{62D1E0B5-7428-46F5-ADBF-3927DFE67167}" sibTransId="{44A4E1B7-1E9B-422C-A714-EBB07B31FFAC}"/>
    <dgm:cxn modelId="{5BE77D9E-0459-4928-885F-E0C1E3D178D2}" srcId="{41BB0346-B90C-4338-A8AC-27031178CD21}" destId="{39431FBD-01A4-4627-856E-EEF220825807}" srcOrd="2" destOrd="0" parTransId="{F5A352C5-C760-4762-B141-2A11606F183A}" sibTransId="{409B3079-8F5B-4961-B45A-1961530F6746}"/>
    <dgm:cxn modelId="{1E6B4BBD-7349-4983-B068-C19967E9CC21}" type="presOf" srcId="{E3974022-6371-4C1C-9A4A-9D95B1DBB0DA}" destId="{D1D12294-9EE9-4264-9E9B-D145CC8D2122}" srcOrd="0" destOrd="0" presId="urn:microsoft.com/office/officeart/2005/8/layout/radial2"/>
    <dgm:cxn modelId="{AEAC671C-A507-4F8A-A0D2-CE46C9522400}" type="presOf" srcId="{6679D31F-80F2-490B-9E1C-8FE07CEBD5EA}" destId="{F1868043-C2D6-431D-8124-AFCE03AB0831}" srcOrd="0" destOrd="0" presId="urn:microsoft.com/office/officeart/2005/8/layout/radial2"/>
    <dgm:cxn modelId="{168422DD-29F3-443D-B74C-645E41C1C2CC}" type="presOf" srcId="{7BA1B2CC-209F-46C6-8E87-AF0B88A6203E}" destId="{6EECC0F8-E5A2-46F3-95E6-FA21E9758429}" srcOrd="0" destOrd="0" presId="urn:microsoft.com/office/officeart/2005/8/layout/radial2"/>
    <dgm:cxn modelId="{8D04353A-859B-49E0-AC5E-3CB53094BA39}" type="presOf" srcId="{41BB0346-B90C-4338-A8AC-27031178CD21}" destId="{0A24D18D-436B-4A15-99D1-2339CD398B5C}" srcOrd="0" destOrd="0" presId="urn:microsoft.com/office/officeart/2005/8/layout/radial2"/>
    <dgm:cxn modelId="{5B7E07EF-9167-4191-A9F0-2615D4D40D37}" srcId="{41BB0346-B90C-4338-A8AC-27031178CD21}" destId="{9369E378-EF68-4F26-A4A3-E301CD9CDFDE}" srcOrd="4" destOrd="0" parTransId="{7BA1B2CC-209F-46C6-8E87-AF0B88A6203E}" sibTransId="{90E12E71-0D05-4BEA-8346-530268BE9F27}"/>
    <dgm:cxn modelId="{29DABD0A-B211-47A9-BDF6-8160024350F1}" srcId="{6679D31F-80F2-490B-9E1C-8FE07CEBD5EA}" destId="{CDB52868-DA64-4541-B157-C5695336337F}" srcOrd="0" destOrd="0" parTransId="{4BC0AB9B-B051-4E6C-8CC8-4CCEE726A006}" sibTransId="{A98A4959-E26F-4D10-B625-77CB6B945BBE}"/>
    <dgm:cxn modelId="{662670FD-AAB7-4855-997B-CEDAEDD1D5DF}" type="presOf" srcId="{C7EDD074-FDD5-4B52-A3E9-8C1E4575C725}" destId="{1C1803F6-7A69-476C-93C6-DAC256848273}" srcOrd="0" destOrd="0" presId="urn:microsoft.com/office/officeart/2005/8/layout/radial2"/>
    <dgm:cxn modelId="{8B15034E-BFBD-4FEC-8D28-28AE05EFB356}" type="presOf" srcId="{39431FBD-01A4-4627-856E-EEF220825807}" destId="{0CA43C9D-14C0-4EFB-B3DA-3F6511B723B0}" srcOrd="0" destOrd="0" presId="urn:microsoft.com/office/officeart/2005/8/layout/radial2"/>
    <dgm:cxn modelId="{CDD98745-7CC2-4808-A465-ECAD7D18C7B3}" type="presOf" srcId="{868849B4-077E-404E-A1B3-BF3CD84D98AF}" destId="{F62AEC40-757B-4F5F-BA40-3B3DD35361C8}" srcOrd="0" destOrd="0" presId="urn:microsoft.com/office/officeart/2005/8/layout/radial2"/>
    <dgm:cxn modelId="{3F3BAE49-1CC9-4B9C-8147-B4F2489B28B7}" type="presOf" srcId="{86234491-3322-4A82-8EAB-558DF4E7B22D}" destId="{46317B17-76E8-40B8-A649-762D60503362}" srcOrd="0" destOrd="0" presId="urn:microsoft.com/office/officeart/2005/8/layout/radial2"/>
    <dgm:cxn modelId="{9F483063-2193-4AB0-B31E-E5940B5DC62B}" type="presOf" srcId="{5AC4655A-D557-4DE9-9367-BE2B84CC1EEF}" destId="{00CBA198-143C-4F60-BF36-3E4C50C2E72E}" srcOrd="0" destOrd="0" presId="urn:microsoft.com/office/officeart/2005/8/layout/radial2"/>
    <dgm:cxn modelId="{72F7949C-6715-40F3-8884-0BA0025830BD}" type="presOf" srcId="{CDB52868-DA64-4541-B157-C5695336337F}" destId="{5F940864-CAED-441D-9E3B-BCA3E761AD66}" srcOrd="0" destOrd="0" presId="urn:microsoft.com/office/officeart/2005/8/layout/radial2"/>
    <dgm:cxn modelId="{7BEC9D3F-0178-4263-BFA8-0E2794270C1D}" type="presOf" srcId="{F5A352C5-C760-4762-B141-2A11606F183A}" destId="{F1E2E71E-9753-41D5-BAC4-129EDC2F7ECD}" srcOrd="0" destOrd="0" presId="urn:microsoft.com/office/officeart/2005/8/layout/radial2"/>
    <dgm:cxn modelId="{A095B9AC-CCE2-4746-9753-F51919E0EE0D}" type="presOf" srcId="{C4E25477-FA2B-487F-904A-1B683CD02B23}" destId="{57C2EF21-A3DA-4F99-A274-3E0768967239}" srcOrd="0" destOrd="0" presId="urn:microsoft.com/office/officeart/2005/8/layout/radial2"/>
    <dgm:cxn modelId="{F386036F-D9EF-42CA-9F54-05D1E2C42599}" srcId="{41BB0346-B90C-4338-A8AC-27031178CD21}" destId="{B42F6ED0-53C0-4B4E-91A4-C6F67613EAEA}" srcOrd="1" destOrd="0" parTransId="{0AA66100-77C9-41C8-9449-45B5205A2580}" sibTransId="{D9A4A6E6-5432-4E55-BA87-367213231239}"/>
    <dgm:cxn modelId="{D4506C30-82A5-4F16-A589-5E88B3F76AEE}" srcId="{9369E378-EF68-4F26-A4A3-E301CD9CDFDE}" destId="{F11F914E-B8CD-40FF-9D11-FBB87913E64B}" srcOrd="0" destOrd="0" parTransId="{6D7D6816-E0B0-49C7-8C94-A46E3FCEBA4F}" sibTransId="{ACD3277F-A467-4F3B-A94B-96FE275FFA6C}"/>
    <dgm:cxn modelId="{9B1DC523-D86B-4AC5-BC5E-594EBEF70CC3}" type="presOf" srcId="{0AA66100-77C9-41C8-9449-45B5205A2580}" destId="{3B495BC1-C083-47D9-9520-11FC892AE350}" srcOrd="0" destOrd="0" presId="urn:microsoft.com/office/officeart/2005/8/layout/radial2"/>
    <dgm:cxn modelId="{FFED8EAD-0420-4C05-9881-7B67CD337FD0}" type="presOf" srcId="{B42F6ED0-53C0-4B4E-91A4-C6F67613EAEA}" destId="{49345149-23DB-478E-9719-33955AADFCC1}" srcOrd="0" destOrd="0" presId="urn:microsoft.com/office/officeart/2005/8/layout/radial2"/>
    <dgm:cxn modelId="{7D49A104-2C52-400C-9795-9549CD81B194}" type="presOf" srcId="{F11F914E-B8CD-40FF-9D11-FBB87913E64B}" destId="{3F1D506B-F1BD-4DC9-B17C-CEC7770FD947}" srcOrd="0" destOrd="0" presId="urn:microsoft.com/office/officeart/2005/8/layout/radial2"/>
    <dgm:cxn modelId="{1F6587F6-2F9B-47C5-9D57-1DC82625B95A}" srcId="{C7EDD074-FDD5-4B52-A3E9-8C1E4575C725}" destId="{868849B4-077E-404E-A1B3-BF3CD84D98AF}" srcOrd="0" destOrd="0" parTransId="{8FA43EC1-B595-4B07-B255-2AD6B0D73457}" sibTransId="{06E6E5AB-B093-4332-AD62-14C7B6AC73A5}"/>
    <dgm:cxn modelId="{2425836D-330F-4D1A-96A1-BCA2E31ED45A}" srcId="{39431FBD-01A4-4627-856E-EEF220825807}" destId="{86234491-3322-4A82-8EAB-558DF4E7B22D}" srcOrd="0" destOrd="0" parTransId="{F985724F-CBF0-4CCC-B42C-D2FE6111A5EA}" sibTransId="{B768744A-E284-49A2-AE37-2BD522A2BF11}"/>
    <dgm:cxn modelId="{F58E371F-D0DE-4A9A-BB8B-2ABF77D2842E}" srcId="{41BB0346-B90C-4338-A8AC-27031178CD21}" destId="{6679D31F-80F2-490B-9E1C-8FE07CEBD5EA}" srcOrd="0" destOrd="0" parTransId="{E3974022-6371-4C1C-9A4A-9D95B1DBB0DA}" sibTransId="{332B6489-EDE4-4380-8623-76845C23B4C6}"/>
    <dgm:cxn modelId="{B6768840-311C-4852-B90E-B9518C100040}" srcId="{41BB0346-B90C-4338-A8AC-27031178CD21}" destId="{C7EDD074-FDD5-4B52-A3E9-8C1E4575C725}" srcOrd="3" destOrd="0" parTransId="{C4E25477-FA2B-487F-904A-1B683CD02B23}" sibTransId="{DC51158B-1168-498E-B05D-477BA19E1730}"/>
    <dgm:cxn modelId="{3DCB0D30-C6BF-4BC3-9A8C-B4DD4EB92232}" type="presOf" srcId="{9369E378-EF68-4F26-A4A3-E301CD9CDFDE}" destId="{7F11DC9E-0E27-4A4E-A412-E65C4AFDE2F6}" srcOrd="0" destOrd="0" presId="urn:microsoft.com/office/officeart/2005/8/layout/radial2"/>
    <dgm:cxn modelId="{69390CFE-2155-4AA7-9BC5-661E4DFBB52B}" type="presParOf" srcId="{0A24D18D-436B-4A15-99D1-2339CD398B5C}" destId="{4D1C7260-C328-4E2B-BC31-4F7E3B3222F6}" srcOrd="0" destOrd="0" presId="urn:microsoft.com/office/officeart/2005/8/layout/radial2"/>
    <dgm:cxn modelId="{3FF94785-5E66-4D68-AD2D-120BE6365615}" type="presParOf" srcId="{4D1C7260-C328-4E2B-BC31-4F7E3B3222F6}" destId="{6CC1C797-60B1-4838-BA27-FCD8B8EFF152}" srcOrd="0" destOrd="0" presId="urn:microsoft.com/office/officeart/2005/8/layout/radial2"/>
    <dgm:cxn modelId="{4F064FBC-F847-49D7-8CD4-DBC604246732}" type="presParOf" srcId="{6CC1C797-60B1-4838-BA27-FCD8B8EFF152}" destId="{0E02AD96-C87E-4906-9D12-0E40A2246C1D}" srcOrd="0" destOrd="0" presId="urn:microsoft.com/office/officeart/2005/8/layout/radial2"/>
    <dgm:cxn modelId="{4E018625-6065-4672-A12B-4270610B2AFD}" type="presParOf" srcId="{6CC1C797-60B1-4838-BA27-FCD8B8EFF152}" destId="{D0DE50BE-9EA3-46C7-9755-BEAD1FC3FA89}" srcOrd="1" destOrd="0" presId="urn:microsoft.com/office/officeart/2005/8/layout/radial2"/>
    <dgm:cxn modelId="{D75DB955-1ED3-4952-AB43-CF8407A6CB1D}" type="presParOf" srcId="{4D1C7260-C328-4E2B-BC31-4F7E3B3222F6}" destId="{D1D12294-9EE9-4264-9E9B-D145CC8D2122}" srcOrd="1" destOrd="0" presId="urn:microsoft.com/office/officeart/2005/8/layout/radial2"/>
    <dgm:cxn modelId="{2E49E81D-4355-4A23-BE6C-AA6C486ABC04}" type="presParOf" srcId="{4D1C7260-C328-4E2B-BC31-4F7E3B3222F6}" destId="{97308D95-BEF6-4A88-9845-2EC3D50875DA}" srcOrd="2" destOrd="0" presId="urn:microsoft.com/office/officeart/2005/8/layout/radial2"/>
    <dgm:cxn modelId="{00166BF4-4F10-45B8-8D4B-35F82FB43396}" type="presParOf" srcId="{97308D95-BEF6-4A88-9845-2EC3D50875DA}" destId="{F1868043-C2D6-431D-8124-AFCE03AB0831}" srcOrd="0" destOrd="0" presId="urn:microsoft.com/office/officeart/2005/8/layout/radial2"/>
    <dgm:cxn modelId="{926F0B00-F9FC-48EC-A8BF-BA76193BDAC3}" type="presParOf" srcId="{97308D95-BEF6-4A88-9845-2EC3D50875DA}" destId="{5F940864-CAED-441D-9E3B-BCA3E761AD66}" srcOrd="1" destOrd="0" presId="urn:microsoft.com/office/officeart/2005/8/layout/radial2"/>
    <dgm:cxn modelId="{49F642D0-011D-4372-86AB-6AABF65ACEAC}" type="presParOf" srcId="{4D1C7260-C328-4E2B-BC31-4F7E3B3222F6}" destId="{3B495BC1-C083-47D9-9520-11FC892AE350}" srcOrd="3" destOrd="0" presId="urn:microsoft.com/office/officeart/2005/8/layout/radial2"/>
    <dgm:cxn modelId="{2AE07422-1C70-4B39-A2FB-4494CF8DC95C}" type="presParOf" srcId="{4D1C7260-C328-4E2B-BC31-4F7E3B3222F6}" destId="{8F3B8D12-674D-4EA7-A549-012A3497F0E1}" srcOrd="4" destOrd="0" presId="urn:microsoft.com/office/officeart/2005/8/layout/radial2"/>
    <dgm:cxn modelId="{D87A01CA-45B5-4FB4-90DF-6F3D3C9CA471}" type="presParOf" srcId="{8F3B8D12-674D-4EA7-A549-012A3497F0E1}" destId="{49345149-23DB-478E-9719-33955AADFCC1}" srcOrd="0" destOrd="0" presId="urn:microsoft.com/office/officeart/2005/8/layout/radial2"/>
    <dgm:cxn modelId="{077940BE-EE4D-432F-8759-CE0A8F7344B7}" type="presParOf" srcId="{8F3B8D12-674D-4EA7-A549-012A3497F0E1}" destId="{00CBA198-143C-4F60-BF36-3E4C50C2E72E}" srcOrd="1" destOrd="0" presId="urn:microsoft.com/office/officeart/2005/8/layout/radial2"/>
    <dgm:cxn modelId="{AFDEA3E7-6CB5-4573-8A36-B374B3E38F6D}" type="presParOf" srcId="{4D1C7260-C328-4E2B-BC31-4F7E3B3222F6}" destId="{F1E2E71E-9753-41D5-BAC4-129EDC2F7ECD}" srcOrd="5" destOrd="0" presId="urn:microsoft.com/office/officeart/2005/8/layout/radial2"/>
    <dgm:cxn modelId="{E22CA5AD-4576-4C3D-B897-732D5194D314}" type="presParOf" srcId="{4D1C7260-C328-4E2B-BC31-4F7E3B3222F6}" destId="{3F6DEC48-0A82-4C89-BDCC-0D84C1DE5038}" srcOrd="6" destOrd="0" presId="urn:microsoft.com/office/officeart/2005/8/layout/radial2"/>
    <dgm:cxn modelId="{E1D50B7F-C04B-44EC-BEE9-1153DD26C3B1}" type="presParOf" srcId="{3F6DEC48-0A82-4C89-BDCC-0D84C1DE5038}" destId="{0CA43C9D-14C0-4EFB-B3DA-3F6511B723B0}" srcOrd="0" destOrd="0" presId="urn:microsoft.com/office/officeart/2005/8/layout/radial2"/>
    <dgm:cxn modelId="{A6D93226-05FF-47B9-B55B-DA46736C9960}" type="presParOf" srcId="{3F6DEC48-0A82-4C89-BDCC-0D84C1DE5038}" destId="{46317B17-76E8-40B8-A649-762D60503362}" srcOrd="1" destOrd="0" presId="urn:microsoft.com/office/officeart/2005/8/layout/radial2"/>
    <dgm:cxn modelId="{4BBC093A-858D-4E65-B86B-5F49A6697D9F}" type="presParOf" srcId="{4D1C7260-C328-4E2B-BC31-4F7E3B3222F6}" destId="{57C2EF21-A3DA-4F99-A274-3E0768967239}" srcOrd="7" destOrd="0" presId="urn:microsoft.com/office/officeart/2005/8/layout/radial2"/>
    <dgm:cxn modelId="{97B380B6-A173-408E-B4C0-869E8AD25CF9}" type="presParOf" srcId="{4D1C7260-C328-4E2B-BC31-4F7E3B3222F6}" destId="{20631607-FB70-49C4-931A-9F326758C173}" srcOrd="8" destOrd="0" presId="urn:microsoft.com/office/officeart/2005/8/layout/radial2"/>
    <dgm:cxn modelId="{E78626B0-47D9-4C32-B2D6-E67DF8B7FE42}" type="presParOf" srcId="{20631607-FB70-49C4-931A-9F326758C173}" destId="{1C1803F6-7A69-476C-93C6-DAC256848273}" srcOrd="0" destOrd="0" presId="urn:microsoft.com/office/officeart/2005/8/layout/radial2"/>
    <dgm:cxn modelId="{21BEAC17-1B30-4636-BF7F-AD5DEB29D390}" type="presParOf" srcId="{20631607-FB70-49C4-931A-9F326758C173}" destId="{F62AEC40-757B-4F5F-BA40-3B3DD35361C8}" srcOrd="1" destOrd="0" presId="urn:microsoft.com/office/officeart/2005/8/layout/radial2"/>
    <dgm:cxn modelId="{75DEC251-7B4C-4C01-ABE4-4665FE2BD959}" type="presParOf" srcId="{4D1C7260-C328-4E2B-BC31-4F7E3B3222F6}" destId="{6EECC0F8-E5A2-46F3-95E6-FA21E9758429}" srcOrd="9" destOrd="0" presId="urn:microsoft.com/office/officeart/2005/8/layout/radial2"/>
    <dgm:cxn modelId="{C3B070EA-2A41-4378-A3DC-79F4A18856C4}" type="presParOf" srcId="{4D1C7260-C328-4E2B-BC31-4F7E3B3222F6}" destId="{8D86E22C-F56F-464C-B6DA-5C3CF192CAB5}" srcOrd="10" destOrd="0" presId="urn:microsoft.com/office/officeart/2005/8/layout/radial2"/>
    <dgm:cxn modelId="{52121AA2-D0CD-4C3B-873C-3A04AC145A86}" type="presParOf" srcId="{8D86E22C-F56F-464C-B6DA-5C3CF192CAB5}" destId="{7F11DC9E-0E27-4A4E-A412-E65C4AFDE2F6}" srcOrd="0" destOrd="0" presId="urn:microsoft.com/office/officeart/2005/8/layout/radial2"/>
    <dgm:cxn modelId="{7E829FF8-2992-42C0-88E0-FE7CF420C313}" type="presParOf" srcId="{8D86E22C-F56F-464C-B6DA-5C3CF192CAB5}" destId="{3F1D506B-F1BD-4DC9-B17C-CEC7770FD947}" srcOrd="1" destOrd="0" presId="urn:microsoft.com/office/officeart/2005/8/layout/radial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D319E03-A115-4F75-87E4-B1ED07904889}" type="doc">
      <dgm:prSet loTypeId="urn:microsoft.com/office/officeart/2005/8/layout/venn1" loCatId="relationship" qsTypeId="urn:microsoft.com/office/officeart/2005/8/quickstyle/simple1" qsCatId="simple" csTypeId="urn:microsoft.com/office/officeart/2005/8/colors/accent1_2" csCatId="accent1" phldr="1"/>
      <dgm:spPr/>
    </dgm:pt>
    <dgm:pt modelId="{64BC27E5-7D42-482C-BB80-39AA9617E51D}">
      <dgm:prSet phldrT="[Texto]"/>
      <dgm:spPr/>
      <dgm:t>
        <a:bodyPr/>
        <a:lstStyle/>
        <a:p>
          <a:r>
            <a:rPr lang="es-CR" dirty="0"/>
            <a:t>Condiciones permanentes: larga duración</a:t>
          </a:r>
          <a:endParaRPr lang="en-US" dirty="0"/>
        </a:p>
      </dgm:t>
    </dgm:pt>
    <dgm:pt modelId="{8BC5CEB4-EF0F-4F34-85F3-B1B5C9315F2B}" type="parTrans" cxnId="{D06F0868-F8F5-4DE3-AB6E-943EC23C344C}">
      <dgm:prSet/>
      <dgm:spPr/>
      <dgm:t>
        <a:bodyPr/>
        <a:lstStyle/>
        <a:p>
          <a:endParaRPr lang="en-US"/>
        </a:p>
      </dgm:t>
    </dgm:pt>
    <dgm:pt modelId="{9C5C341D-5193-437B-89B5-E1EF936E69CE}" type="sibTrans" cxnId="{D06F0868-F8F5-4DE3-AB6E-943EC23C344C}">
      <dgm:prSet/>
      <dgm:spPr/>
      <dgm:t>
        <a:bodyPr/>
        <a:lstStyle/>
        <a:p>
          <a:endParaRPr lang="en-US"/>
        </a:p>
      </dgm:t>
    </dgm:pt>
    <dgm:pt modelId="{23E7B89A-B833-4A3D-A545-5C54B6276789}">
      <dgm:prSet phldrT="[Texto]"/>
      <dgm:spPr/>
      <dgm:t>
        <a:bodyPr/>
        <a:lstStyle/>
        <a:p>
          <a:r>
            <a:rPr lang="es-CR" dirty="0"/>
            <a:t>Dependencia funcional</a:t>
          </a:r>
          <a:endParaRPr lang="en-US" dirty="0"/>
        </a:p>
      </dgm:t>
    </dgm:pt>
    <dgm:pt modelId="{6971A2F9-3AF1-42C6-AB1C-7FBF9B721EAC}" type="parTrans" cxnId="{9FD8FFDC-2757-42A9-91F5-48E6E9BCC730}">
      <dgm:prSet/>
      <dgm:spPr/>
      <dgm:t>
        <a:bodyPr/>
        <a:lstStyle/>
        <a:p>
          <a:endParaRPr lang="en-US"/>
        </a:p>
      </dgm:t>
    </dgm:pt>
    <dgm:pt modelId="{5F8F10D6-3ABA-4E24-AF68-F867AB322302}" type="sibTrans" cxnId="{9FD8FFDC-2757-42A9-91F5-48E6E9BCC730}">
      <dgm:prSet/>
      <dgm:spPr/>
      <dgm:t>
        <a:bodyPr/>
        <a:lstStyle/>
        <a:p>
          <a:endParaRPr lang="en-US"/>
        </a:p>
      </dgm:t>
    </dgm:pt>
    <dgm:pt modelId="{7D7AE028-E5FA-48DB-B614-267186014289}">
      <dgm:prSet phldrT="[Texto]"/>
      <dgm:spPr/>
      <dgm:t>
        <a:bodyPr/>
        <a:lstStyle/>
        <a:p>
          <a:r>
            <a:rPr lang="es-CR" dirty="0"/>
            <a:t>Dificultades debido al estado de salud</a:t>
          </a:r>
          <a:endParaRPr lang="en-US" dirty="0"/>
        </a:p>
      </dgm:t>
    </dgm:pt>
    <dgm:pt modelId="{36BE68F6-19B6-4975-BE29-C734D10FA7A8}" type="parTrans" cxnId="{6F923B65-165A-4EED-98EF-F1E59FD7F3B1}">
      <dgm:prSet/>
      <dgm:spPr/>
      <dgm:t>
        <a:bodyPr/>
        <a:lstStyle/>
        <a:p>
          <a:endParaRPr lang="en-US"/>
        </a:p>
      </dgm:t>
    </dgm:pt>
    <dgm:pt modelId="{55D2DFFB-0D76-4A78-A123-54052D8ABD2C}" type="sibTrans" cxnId="{6F923B65-165A-4EED-98EF-F1E59FD7F3B1}">
      <dgm:prSet/>
      <dgm:spPr/>
      <dgm:t>
        <a:bodyPr/>
        <a:lstStyle/>
        <a:p>
          <a:endParaRPr lang="en-US"/>
        </a:p>
      </dgm:t>
    </dgm:pt>
    <dgm:pt modelId="{E92A351D-8729-4D68-A67B-50CD0E0080F2}" type="pres">
      <dgm:prSet presAssocID="{FD319E03-A115-4F75-87E4-B1ED07904889}" presName="compositeShape" presStyleCnt="0">
        <dgm:presLayoutVars>
          <dgm:chMax val="7"/>
          <dgm:dir/>
          <dgm:resizeHandles val="exact"/>
        </dgm:presLayoutVars>
      </dgm:prSet>
      <dgm:spPr/>
    </dgm:pt>
    <dgm:pt modelId="{5468478E-BACF-4452-86C3-FEDF4B7C89E8}" type="pres">
      <dgm:prSet presAssocID="{64BC27E5-7D42-482C-BB80-39AA9617E51D}" presName="circ1" presStyleLbl="vennNode1" presStyleIdx="0" presStyleCnt="3"/>
      <dgm:spPr/>
      <dgm:t>
        <a:bodyPr/>
        <a:lstStyle/>
        <a:p>
          <a:endParaRPr lang="es-ES"/>
        </a:p>
      </dgm:t>
    </dgm:pt>
    <dgm:pt modelId="{E30EA5BF-4008-484B-944B-B2EC75285869}" type="pres">
      <dgm:prSet presAssocID="{64BC27E5-7D42-482C-BB80-39AA9617E51D}" presName="circ1Tx" presStyleLbl="revTx" presStyleIdx="0" presStyleCnt="0">
        <dgm:presLayoutVars>
          <dgm:chMax val="0"/>
          <dgm:chPref val="0"/>
          <dgm:bulletEnabled val="1"/>
        </dgm:presLayoutVars>
      </dgm:prSet>
      <dgm:spPr/>
      <dgm:t>
        <a:bodyPr/>
        <a:lstStyle/>
        <a:p>
          <a:endParaRPr lang="es-ES"/>
        </a:p>
      </dgm:t>
    </dgm:pt>
    <dgm:pt modelId="{0405666E-D3A3-4C7C-9BEA-B421A4BF74A9}" type="pres">
      <dgm:prSet presAssocID="{23E7B89A-B833-4A3D-A545-5C54B6276789}" presName="circ2" presStyleLbl="vennNode1" presStyleIdx="1" presStyleCnt="3"/>
      <dgm:spPr/>
      <dgm:t>
        <a:bodyPr/>
        <a:lstStyle/>
        <a:p>
          <a:endParaRPr lang="es-ES"/>
        </a:p>
      </dgm:t>
    </dgm:pt>
    <dgm:pt modelId="{FF96A000-6BD2-456C-BE28-2AA25E99D749}" type="pres">
      <dgm:prSet presAssocID="{23E7B89A-B833-4A3D-A545-5C54B6276789}" presName="circ2Tx" presStyleLbl="revTx" presStyleIdx="0" presStyleCnt="0">
        <dgm:presLayoutVars>
          <dgm:chMax val="0"/>
          <dgm:chPref val="0"/>
          <dgm:bulletEnabled val="1"/>
        </dgm:presLayoutVars>
      </dgm:prSet>
      <dgm:spPr/>
      <dgm:t>
        <a:bodyPr/>
        <a:lstStyle/>
        <a:p>
          <a:endParaRPr lang="es-ES"/>
        </a:p>
      </dgm:t>
    </dgm:pt>
    <dgm:pt modelId="{F81FAE33-E2CE-476D-9151-CFE89A578E99}" type="pres">
      <dgm:prSet presAssocID="{7D7AE028-E5FA-48DB-B614-267186014289}" presName="circ3" presStyleLbl="vennNode1" presStyleIdx="2" presStyleCnt="3"/>
      <dgm:spPr/>
      <dgm:t>
        <a:bodyPr/>
        <a:lstStyle/>
        <a:p>
          <a:endParaRPr lang="es-ES"/>
        </a:p>
      </dgm:t>
    </dgm:pt>
    <dgm:pt modelId="{587957AD-15C3-4FE5-A4D1-14C0EC052FF7}" type="pres">
      <dgm:prSet presAssocID="{7D7AE028-E5FA-48DB-B614-267186014289}" presName="circ3Tx" presStyleLbl="revTx" presStyleIdx="0" presStyleCnt="0">
        <dgm:presLayoutVars>
          <dgm:chMax val="0"/>
          <dgm:chPref val="0"/>
          <dgm:bulletEnabled val="1"/>
        </dgm:presLayoutVars>
      </dgm:prSet>
      <dgm:spPr/>
      <dgm:t>
        <a:bodyPr/>
        <a:lstStyle/>
        <a:p>
          <a:endParaRPr lang="es-ES"/>
        </a:p>
      </dgm:t>
    </dgm:pt>
  </dgm:ptLst>
  <dgm:cxnLst>
    <dgm:cxn modelId="{02736BD2-0A83-42EC-8075-C39D42E5BC7A}" type="presOf" srcId="{FD319E03-A115-4F75-87E4-B1ED07904889}" destId="{E92A351D-8729-4D68-A67B-50CD0E0080F2}" srcOrd="0" destOrd="0" presId="urn:microsoft.com/office/officeart/2005/8/layout/venn1"/>
    <dgm:cxn modelId="{FB1BDEB5-53C1-4784-9E51-E2A453425F35}" type="presOf" srcId="{7D7AE028-E5FA-48DB-B614-267186014289}" destId="{587957AD-15C3-4FE5-A4D1-14C0EC052FF7}" srcOrd="1" destOrd="0" presId="urn:microsoft.com/office/officeart/2005/8/layout/venn1"/>
    <dgm:cxn modelId="{D06F0868-F8F5-4DE3-AB6E-943EC23C344C}" srcId="{FD319E03-A115-4F75-87E4-B1ED07904889}" destId="{64BC27E5-7D42-482C-BB80-39AA9617E51D}" srcOrd="0" destOrd="0" parTransId="{8BC5CEB4-EF0F-4F34-85F3-B1B5C9315F2B}" sibTransId="{9C5C341D-5193-437B-89B5-E1EF936E69CE}"/>
    <dgm:cxn modelId="{C2FB534A-E9E3-46BB-8988-BEB1CAA18CEF}" type="presOf" srcId="{64BC27E5-7D42-482C-BB80-39AA9617E51D}" destId="{5468478E-BACF-4452-86C3-FEDF4B7C89E8}" srcOrd="0" destOrd="0" presId="urn:microsoft.com/office/officeart/2005/8/layout/venn1"/>
    <dgm:cxn modelId="{087D99BE-514F-463F-81FE-66F7543BB3E7}" type="presOf" srcId="{64BC27E5-7D42-482C-BB80-39AA9617E51D}" destId="{E30EA5BF-4008-484B-944B-B2EC75285869}" srcOrd="1" destOrd="0" presId="urn:microsoft.com/office/officeart/2005/8/layout/venn1"/>
    <dgm:cxn modelId="{9FD8FFDC-2757-42A9-91F5-48E6E9BCC730}" srcId="{FD319E03-A115-4F75-87E4-B1ED07904889}" destId="{23E7B89A-B833-4A3D-A545-5C54B6276789}" srcOrd="1" destOrd="0" parTransId="{6971A2F9-3AF1-42C6-AB1C-7FBF9B721EAC}" sibTransId="{5F8F10D6-3ABA-4E24-AF68-F867AB322302}"/>
    <dgm:cxn modelId="{D5B72A77-F3E4-4D4F-A0FF-EE199B143E15}" type="presOf" srcId="{23E7B89A-B833-4A3D-A545-5C54B6276789}" destId="{0405666E-D3A3-4C7C-9BEA-B421A4BF74A9}" srcOrd="0" destOrd="0" presId="urn:microsoft.com/office/officeart/2005/8/layout/venn1"/>
    <dgm:cxn modelId="{6F923B65-165A-4EED-98EF-F1E59FD7F3B1}" srcId="{FD319E03-A115-4F75-87E4-B1ED07904889}" destId="{7D7AE028-E5FA-48DB-B614-267186014289}" srcOrd="2" destOrd="0" parTransId="{36BE68F6-19B6-4975-BE29-C734D10FA7A8}" sibTransId="{55D2DFFB-0D76-4A78-A123-54052D8ABD2C}"/>
    <dgm:cxn modelId="{1A53CE51-58DF-48B6-89F5-0D2D2AE76C60}" type="presOf" srcId="{7D7AE028-E5FA-48DB-B614-267186014289}" destId="{F81FAE33-E2CE-476D-9151-CFE89A578E99}" srcOrd="0" destOrd="0" presId="urn:microsoft.com/office/officeart/2005/8/layout/venn1"/>
    <dgm:cxn modelId="{1404EB79-4C59-449A-9C71-4EB4D5FA80D1}" type="presOf" srcId="{23E7B89A-B833-4A3D-A545-5C54B6276789}" destId="{FF96A000-6BD2-456C-BE28-2AA25E99D749}" srcOrd="1" destOrd="0" presId="urn:microsoft.com/office/officeart/2005/8/layout/venn1"/>
    <dgm:cxn modelId="{22BBE11A-D5D9-4209-ABCA-3165E1159CF2}" type="presParOf" srcId="{E92A351D-8729-4D68-A67B-50CD0E0080F2}" destId="{5468478E-BACF-4452-86C3-FEDF4B7C89E8}" srcOrd="0" destOrd="0" presId="urn:microsoft.com/office/officeart/2005/8/layout/venn1"/>
    <dgm:cxn modelId="{9D641EE2-0B7B-4A1A-AF97-17C8F924474A}" type="presParOf" srcId="{E92A351D-8729-4D68-A67B-50CD0E0080F2}" destId="{E30EA5BF-4008-484B-944B-B2EC75285869}" srcOrd="1" destOrd="0" presId="urn:microsoft.com/office/officeart/2005/8/layout/venn1"/>
    <dgm:cxn modelId="{7AC1E923-4878-4E30-AFE8-CC90ABE12891}" type="presParOf" srcId="{E92A351D-8729-4D68-A67B-50CD0E0080F2}" destId="{0405666E-D3A3-4C7C-9BEA-B421A4BF74A9}" srcOrd="2" destOrd="0" presId="urn:microsoft.com/office/officeart/2005/8/layout/venn1"/>
    <dgm:cxn modelId="{67B0946D-2EDB-4CDA-891C-D75C5918816D}" type="presParOf" srcId="{E92A351D-8729-4D68-A67B-50CD0E0080F2}" destId="{FF96A000-6BD2-456C-BE28-2AA25E99D749}" srcOrd="3" destOrd="0" presId="urn:microsoft.com/office/officeart/2005/8/layout/venn1"/>
    <dgm:cxn modelId="{7C55819A-F833-4711-9A03-336FE8240B45}" type="presParOf" srcId="{E92A351D-8729-4D68-A67B-50CD0E0080F2}" destId="{F81FAE33-E2CE-476D-9151-CFE89A578E99}" srcOrd="4" destOrd="0" presId="urn:microsoft.com/office/officeart/2005/8/layout/venn1"/>
    <dgm:cxn modelId="{9BA42D90-586E-4BFF-A759-7BE5DD0F9727}" type="presParOf" srcId="{E92A351D-8729-4D68-A67B-50CD0E0080F2}" destId="{587957AD-15C3-4FE5-A4D1-14C0EC052FF7}"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186FCD3-C721-4FAB-93D6-7EC5A68CA825}" type="doc">
      <dgm:prSet loTypeId="urn:microsoft.com/office/officeart/2005/8/layout/hProcess4" loCatId="process" qsTypeId="urn:microsoft.com/office/officeart/2005/8/quickstyle/simple3" qsCatId="simple" csTypeId="urn:microsoft.com/office/officeart/2005/8/colors/accent1_2" csCatId="accent1" phldr="1"/>
      <dgm:spPr/>
      <dgm:t>
        <a:bodyPr/>
        <a:lstStyle/>
        <a:p>
          <a:endParaRPr lang="en-US"/>
        </a:p>
      </dgm:t>
    </dgm:pt>
    <dgm:pt modelId="{1CFB8A85-BA87-4C63-B026-C69EBAB7167A}">
      <dgm:prSet phldrT="[Texto]" custT="1"/>
      <dgm:spPr/>
      <dgm:t>
        <a:bodyPr/>
        <a:lstStyle/>
        <a:p>
          <a:r>
            <a:rPr lang="es-CR" sz="3000" dirty="0">
              <a:latin typeface="IBM Plex Sans" panose="020B0503050203000203" pitchFamily="34" charset="0"/>
            </a:rPr>
            <a:t>Criterio Expertos</a:t>
          </a:r>
          <a:endParaRPr lang="en-US" sz="3000" dirty="0">
            <a:latin typeface="IBM Plex Sans" panose="020B0503050203000203" pitchFamily="34" charset="0"/>
          </a:endParaRPr>
        </a:p>
      </dgm:t>
    </dgm:pt>
    <dgm:pt modelId="{7377BE68-C3E2-454B-B827-47770CAAF86E}" type="parTrans" cxnId="{36B2BCE9-E70A-41D9-AD96-B1747C81F933}">
      <dgm:prSet/>
      <dgm:spPr/>
      <dgm:t>
        <a:bodyPr/>
        <a:lstStyle/>
        <a:p>
          <a:endParaRPr lang="en-US">
            <a:latin typeface="IBM Plex Sans" panose="020B0503050203000203" pitchFamily="34" charset="0"/>
          </a:endParaRPr>
        </a:p>
      </dgm:t>
    </dgm:pt>
    <dgm:pt modelId="{396CCCC5-F9F4-4A51-B8D3-A990B209BCC6}" type="sibTrans" cxnId="{36B2BCE9-E70A-41D9-AD96-B1747C81F933}">
      <dgm:prSet/>
      <dgm:spPr/>
      <dgm:t>
        <a:bodyPr/>
        <a:lstStyle/>
        <a:p>
          <a:endParaRPr lang="en-US">
            <a:latin typeface="IBM Plex Sans" panose="020B0503050203000203" pitchFamily="34" charset="0"/>
          </a:endParaRPr>
        </a:p>
      </dgm:t>
    </dgm:pt>
    <dgm:pt modelId="{57BFE66B-BF09-449C-B3FF-DBB4FAD54359}">
      <dgm:prSet phldrT="[Texto]"/>
      <dgm:spPr/>
      <dgm:t>
        <a:bodyPr/>
        <a:lstStyle/>
        <a:p>
          <a:r>
            <a:rPr lang="es-CR" dirty="0">
              <a:latin typeface="IBM Plex Sans" panose="020B0503050203000203" pitchFamily="34" charset="0"/>
            </a:rPr>
            <a:t>CONAPDIS-IMAS</a:t>
          </a:r>
          <a:endParaRPr lang="en-US" dirty="0">
            <a:latin typeface="IBM Plex Sans" panose="020B0503050203000203" pitchFamily="34" charset="0"/>
          </a:endParaRPr>
        </a:p>
      </dgm:t>
    </dgm:pt>
    <dgm:pt modelId="{65198C3D-4B6B-4955-BF04-96FD991F979F}" type="parTrans" cxnId="{CE103A48-58F0-4E5C-881D-F7B4B50F8457}">
      <dgm:prSet/>
      <dgm:spPr/>
      <dgm:t>
        <a:bodyPr/>
        <a:lstStyle/>
        <a:p>
          <a:endParaRPr lang="en-US">
            <a:latin typeface="IBM Plex Sans" panose="020B0503050203000203" pitchFamily="34" charset="0"/>
          </a:endParaRPr>
        </a:p>
      </dgm:t>
    </dgm:pt>
    <dgm:pt modelId="{6510E2D8-F39A-40E6-8761-3E09EBB8CB5F}" type="sibTrans" cxnId="{CE103A48-58F0-4E5C-881D-F7B4B50F8457}">
      <dgm:prSet/>
      <dgm:spPr/>
      <dgm:t>
        <a:bodyPr/>
        <a:lstStyle/>
        <a:p>
          <a:endParaRPr lang="en-US">
            <a:latin typeface="IBM Plex Sans" panose="020B0503050203000203" pitchFamily="34" charset="0"/>
          </a:endParaRPr>
        </a:p>
      </dgm:t>
    </dgm:pt>
    <dgm:pt modelId="{372AFC86-2137-4174-AB13-E38FDB1C2381}">
      <dgm:prSet phldrT="[Texto]"/>
      <dgm:spPr/>
      <dgm:t>
        <a:bodyPr/>
        <a:lstStyle/>
        <a:p>
          <a:r>
            <a:rPr lang="es-CR" dirty="0">
              <a:latin typeface="IBM Plex Sans" panose="020B0503050203000203" pitchFamily="34" charset="0"/>
            </a:rPr>
            <a:t>Clasificación discapacidades</a:t>
          </a:r>
          <a:endParaRPr lang="en-US" dirty="0">
            <a:latin typeface="IBM Plex Sans" panose="020B0503050203000203" pitchFamily="34" charset="0"/>
          </a:endParaRPr>
        </a:p>
      </dgm:t>
    </dgm:pt>
    <dgm:pt modelId="{2ED8C30F-12D7-4C2A-8A29-6E0B1537721C}" type="parTrans" cxnId="{E81D7933-0AC1-40D7-BE4A-DB4B148C088A}">
      <dgm:prSet/>
      <dgm:spPr/>
      <dgm:t>
        <a:bodyPr/>
        <a:lstStyle/>
        <a:p>
          <a:endParaRPr lang="en-US">
            <a:latin typeface="IBM Plex Sans" panose="020B0503050203000203" pitchFamily="34" charset="0"/>
          </a:endParaRPr>
        </a:p>
      </dgm:t>
    </dgm:pt>
    <dgm:pt modelId="{30760EC9-EFB0-40FC-A848-6A5A6DEAB2BE}" type="sibTrans" cxnId="{E81D7933-0AC1-40D7-BE4A-DB4B148C088A}">
      <dgm:prSet/>
      <dgm:spPr/>
      <dgm:t>
        <a:bodyPr/>
        <a:lstStyle/>
        <a:p>
          <a:endParaRPr lang="en-US">
            <a:latin typeface="IBM Plex Sans" panose="020B0503050203000203" pitchFamily="34" charset="0"/>
          </a:endParaRPr>
        </a:p>
      </dgm:t>
    </dgm:pt>
    <dgm:pt modelId="{24CFFF69-440D-42A8-8746-475D895F8AC9}">
      <dgm:prSet phldrT="[Texto]" custT="1"/>
      <dgm:spPr/>
      <dgm:t>
        <a:bodyPr/>
        <a:lstStyle/>
        <a:p>
          <a:r>
            <a:rPr lang="es-CR" sz="3000" dirty="0">
              <a:latin typeface="IBM Plex Sans" panose="020B0503050203000203" pitchFamily="34" charset="0"/>
            </a:rPr>
            <a:t>Análisis empírico</a:t>
          </a:r>
          <a:endParaRPr lang="en-US" sz="3000" dirty="0">
            <a:latin typeface="IBM Plex Sans" panose="020B0503050203000203" pitchFamily="34" charset="0"/>
          </a:endParaRPr>
        </a:p>
      </dgm:t>
    </dgm:pt>
    <dgm:pt modelId="{09E8D886-8B99-41E5-A1F9-6C640BD63390}" type="parTrans" cxnId="{0C298656-9B02-4641-B575-637CA415861E}">
      <dgm:prSet/>
      <dgm:spPr/>
      <dgm:t>
        <a:bodyPr/>
        <a:lstStyle/>
        <a:p>
          <a:endParaRPr lang="en-US">
            <a:latin typeface="IBM Plex Sans" panose="020B0503050203000203" pitchFamily="34" charset="0"/>
          </a:endParaRPr>
        </a:p>
      </dgm:t>
    </dgm:pt>
    <dgm:pt modelId="{34B4ECA8-355E-46DE-B963-C92A8B58A32D}" type="sibTrans" cxnId="{0C298656-9B02-4641-B575-637CA415861E}">
      <dgm:prSet/>
      <dgm:spPr/>
      <dgm:t>
        <a:bodyPr/>
        <a:lstStyle/>
        <a:p>
          <a:endParaRPr lang="en-US">
            <a:latin typeface="IBM Plex Sans" panose="020B0503050203000203" pitchFamily="34" charset="0"/>
          </a:endParaRPr>
        </a:p>
      </dgm:t>
    </dgm:pt>
    <dgm:pt modelId="{17521571-0FFD-4CB5-82FC-73E758176416}">
      <dgm:prSet phldrT="[Texto]"/>
      <dgm:spPr/>
      <dgm:t>
        <a:bodyPr/>
        <a:lstStyle/>
        <a:p>
          <a:r>
            <a:rPr lang="es-CR" dirty="0">
              <a:latin typeface="IBM Plex Sans" panose="020B0503050203000203" pitchFamily="34" charset="0"/>
            </a:rPr>
            <a:t>Base de subsidios</a:t>
          </a:r>
          <a:endParaRPr lang="en-US" dirty="0">
            <a:latin typeface="IBM Plex Sans" panose="020B0503050203000203" pitchFamily="34" charset="0"/>
          </a:endParaRPr>
        </a:p>
      </dgm:t>
    </dgm:pt>
    <dgm:pt modelId="{44C993A2-FFFC-4527-8564-630638F6D05D}" type="parTrans" cxnId="{3B9721ED-3012-45A9-977A-6D744F161FB9}">
      <dgm:prSet/>
      <dgm:spPr/>
      <dgm:t>
        <a:bodyPr/>
        <a:lstStyle/>
        <a:p>
          <a:endParaRPr lang="en-US">
            <a:latin typeface="IBM Plex Sans" panose="020B0503050203000203" pitchFamily="34" charset="0"/>
          </a:endParaRPr>
        </a:p>
      </dgm:t>
    </dgm:pt>
    <dgm:pt modelId="{1FB271AE-12C0-4E45-B4D6-CDE4039C9A8A}" type="sibTrans" cxnId="{3B9721ED-3012-45A9-977A-6D744F161FB9}">
      <dgm:prSet/>
      <dgm:spPr/>
      <dgm:t>
        <a:bodyPr/>
        <a:lstStyle/>
        <a:p>
          <a:endParaRPr lang="en-US">
            <a:latin typeface="IBM Plex Sans" panose="020B0503050203000203" pitchFamily="34" charset="0"/>
          </a:endParaRPr>
        </a:p>
      </dgm:t>
    </dgm:pt>
    <dgm:pt modelId="{4F8348F4-677E-4B14-80D9-B16415ACD3D2}">
      <dgm:prSet phldrT="[Texto]"/>
      <dgm:spPr/>
      <dgm:t>
        <a:bodyPr/>
        <a:lstStyle/>
        <a:p>
          <a:r>
            <a:rPr lang="es-CR" dirty="0">
              <a:latin typeface="IBM Plex Sans" panose="020B0503050203000203" pitchFamily="34" charset="0"/>
            </a:rPr>
            <a:t>Estudio de precios</a:t>
          </a:r>
          <a:endParaRPr lang="en-US" dirty="0">
            <a:latin typeface="IBM Plex Sans" panose="020B0503050203000203" pitchFamily="34" charset="0"/>
          </a:endParaRPr>
        </a:p>
      </dgm:t>
    </dgm:pt>
    <dgm:pt modelId="{5FCC9E12-B6EC-4132-9260-12165C8A9787}" type="parTrans" cxnId="{3A0A6378-0622-42D1-A7B9-C730C1608A76}">
      <dgm:prSet/>
      <dgm:spPr/>
      <dgm:t>
        <a:bodyPr/>
        <a:lstStyle/>
        <a:p>
          <a:endParaRPr lang="en-US">
            <a:latin typeface="IBM Plex Sans" panose="020B0503050203000203" pitchFamily="34" charset="0"/>
          </a:endParaRPr>
        </a:p>
      </dgm:t>
    </dgm:pt>
    <dgm:pt modelId="{3B58C3B3-7DC1-4224-BB92-F11FE0E12657}" type="sibTrans" cxnId="{3A0A6378-0622-42D1-A7B9-C730C1608A76}">
      <dgm:prSet/>
      <dgm:spPr/>
      <dgm:t>
        <a:bodyPr/>
        <a:lstStyle/>
        <a:p>
          <a:endParaRPr lang="en-US">
            <a:latin typeface="IBM Plex Sans" panose="020B0503050203000203" pitchFamily="34" charset="0"/>
          </a:endParaRPr>
        </a:p>
      </dgm:t>
    </dgm:pt>
    <dgm:pt modelId="{EA06C995-CBF6-4E7D-A40D-118CB9C11702}">
      <dgm:prSet phldrT="[Texto]"/>
      <dgm:spPr/>
      <dgm:t>
        <a:bodyPr/>
        <a:lstStyle/>
        <a:p>
          <a:r>
            <a:rPr lang="es-CR" dirty="0">
              <a:latin typeface="IBM Plex Sans" panose="020B0503050203000203" pitchFamily="34" charset="0"/>
            </a:rPr>
            <a:t>Composición de la canasta</a:t>
          </a:r>
          <a:endParaRPr lang="en-US" dirty="0">
            <a:latin typeface="IBM Plex Sans" panose="020B0503050203000203" pitchFamily="34" charset="0"/>
          </a:endParaRPr>
        </a:p>
      </dgm:t>
    </dgm:pt>
    <dgm:pt modelId="{581358C5-3D08-46E7-8C5F-0AB31D40620E}" type="parTrans" cxnId="{BE987CC0-A4E8-4DFC-86B4-DD5EFB669174}">
      <dgm:prSet/>
      <dgm:spPr/>
      <dgm:t>
        <a:bodyPr/>
        <a:lstStyle/>
        <a:p>
          <a:endParaRPr lang="en-US">
            <a:latin typeface="IBM Plex Sans" panose="020B0503050203000203" pitchFamily="34" charset="0"/>
          </a:endParaRPr>
        </a:p>
      </dgm:t>
    </dgm:pt>
    <dgm:pt modelId="{25E55063-7C9A-412B-BE2C-F185BE576F1B}" type="sibTrans" cxnId="{BE987CC0-A4E8-4DFC-86B4-DD5EFB669174}">
      <dgm:prSet/>
      <dgm:spPr/>
      <dgm:t>
        <a:bodyPr/>
        <a:lstStyle/>
        <a:p>
          <a:endParaRPr lang="en-US">
            <a:latin typeface="IBM Plex Sans" panose="020B0503050203000203" pitchFamily="34" charset="0"/>
          </a:endParaRPr>
        </a:p>
      </dgm:t>
    </dgm:pt>
    <dgm:pt modelId="{432EEE04-B98E-4DFB-A57B-37FFE3E9A8D0}">
      <dgm:prSet phldrT="[Texto]"/>
      <dgm:spPr/>
      <dgm:t>
        <a:bodyPr/>
        <a:lstStyle/>
        <a:p>
          <a:r>
            <a:rPr lang="es-CR" dirty="0">
              <a:latin typeface="IBM Plex Sans" panose="020B0503050203000203" pitchFamily="34" charset="0"/>
            </a:rPr>
            <a:t>ENAHO 2017</a:t>
          </a:r>
          <a:endParaRPr lang="en-US" dirty="0">
            <a:latin typeface="IBM Plex Sans" panose="020B0503050203000203" pitchFamily="34" charset="0"/>
          </a:endParaRPr>
        </a:p>
      </dgm:t>
    </dgm:pt>
    <dgm:pt modelId="{ADA6ED08-EE54-459E-8B3B-6643BDB64FD7}" type="parTrans" cxnId="{0CBC48E8-67DC-4544-90F8-3E85185FA1D9}">
      <dgm:prSet/>
      <dgm:spPr/>
      <dgm:t>
        <a:bodyPr/>
        <a:lstStyle/>
        <a:p>
          <a:endParaRPr lang="en-US">
            <a:latin typeface="IBM Plex Sans" panose="020B0503050203000203" pitchFamily="34" charset="0"/>
          </a:endParaRPr>
        </a:p>
      </dgm:t>
    </dgm:pt>
    <dgm:pt modelId="{FBC79864-D833-4637-B583-BD93D9FC848F}" type="sibTrans" cxnId="{0CBC48E8-67DC-4544-90F8-3E85185FA1D9}">
      <dgm:prSet/>
      <dgm:spPr/>
      <dgm:t>
        <a:bodyPr/>
        <a:lstStyle/>
        <a:p>
          <a:endParaRPr lang="en-US">
            <a:latin typeface="IBM Plex Sans" panose="020B0503050203000203" pitchFamily="34" charset="0"/>
          </a:endParaRPr>
        </a:p>
      </dgm:t>
    </dgm:pt>
    <dgm:pt modelId="{65545F2A-98AC-4E4D-AE65-BA68D8A6CB4D}">
      <dgm:prSet phldrT="[Texto]"/>
      <dgm:spPr/>
      <dgm:t>
        <a:bodyPr/>
        <a:lstStyle/>
        <a:p>
          <a:r>
            <a:rPr lang="es-CR" dirty="0">
              <a:latin typeface="IBM Plex Sans" panose="020B0503050203000203" pitchFamily="34" charset="0"/>
            </a:rPr>
            <a:t>ENIGH 2013</a:t>
          </a:r>
          <a:endParaRPr lang="en-US" dirty="0">
            <a:latin typeface="IBM Plex Sans" panose="020B0503050203000203" pitchFamily="34" charset="0"/>
          </a:endParaRPr>
        </a:p>
      </dgm:t>
    </dgm:pt>
    <dgm:pt modelId="{CD3E5D17-CB24-4E3C-BA74-199F677D6AF9}" type="parTrans" cxnId="{4D67F034-A2B6-4E03-9F84-048580C6E4F4}">
      <dgm:prSet/>
      <dgm:spPr/>
      <dgm:t>
        <a:bodyPr/>
        <a:lstStyle/>
        <a:p>
          <a:endParaRPr lang="en-US">
            <a:latin typeface="IBM Plex Sans" panose="020B0503050203000203" pitchFamily="34" charset="0"/>
          </a:endParaRPr>
        </a:p>
      </dgm:t>
    </dgm:pt>
    <dgm:pt modelId="{E9B9F23C-767D-4D12-AE75-E1977DDC5D30}" type="sibTrans" cxnId="{4D67F034-A2B6-4E03-9F84-048580C6E4F4}">
      <dgm:prSet/>
      <dgm:spPr/>
      <dgm:t>
        <a:bodyPr/>
        <a:lstStyle/>
        <a:p>
          <a:endParaRPr lang="en-US">
            <a:latin typeface="IBM Plex Sans" panose="020B0503050203000203" pitchFamily="34" charset="0"/>
          </a:endParaRPr>
        </a:p>
      </dgm:t>
    </dgm:pt>
    <dgm:pt modelId="{1C6A9F21-D7DE-4010-B49D-6532FCF5842A}">
      <dgm:prSet/>
      <dgm:spPr/>
      <dgm:t>
        <a:bodyPr/>
        <a:lstStyle/>
        <a:p>
          <a:r>
            <a:rPr lang="es-CR" dirty="0"/>
            <a:t>INEC</a:t>
          </a:r>
          <a:endParaRPr lang="en-US" dirty="0"/>
        </a:p>
      </dgm:t>
    </dgm:pt>
    <dgm:pt modelId="{86A3B5C8-E596-47DC-8455-0FF0A9969C52}" type="parTrans" cxnId="{884E0A11-2E3A-4FFE-9BBF-1FF302E10E02}">
      <dgm:prSet/>
      <dgm:spPr/>
      <dgm:t>
        <a:bodyPr/>
        <a:lstStyle/>
        <a:p>
          <a:endParaRPr lang="en-US"/>
        </a:p>
      </dgm:t>
    </dgm:pt>
    <dgm:pt modelId="{3D735183-6DCE-4C16-AA91-1DE69EE0D942}" type="sibTrans" cxnId="{884E0A11-2E3A-4FFE-9BBF-1FF302E10E02}">
      <dgm:prSet/>
      <dgm:spPr/>
      <dgm:t>
        <a:bodyPr/>
        <a:lstStyle/>
        <a:p>
          <a:endParaRPr lang="en-US"/>
        </a:p>
      </dgm:t>
    </dgm:pt>
    <dgm:pt modelId="{CAF3167B-3787-4C45-96C4-BA888693366F}">
      <dgm:prSet/>
      <dgm:spPr/>
      <dgm:t>
        <a:bodyPr/>
        <a:lstStyle/>
        <a:p>
          <a:r>
            <a:rPr lang="es-CR" dirty="0"/>
            <a:t>Metodología cálculo de pobreza: línea de ingreso</a:t>
          </a:r>
          <a:endParaRPr lang="en-US" dirty="0"/>
        </a:p>
      </dgm:t>
    </dgm:pt>
    <dgm:pt modelId="{F1A4F06D-FB98-4258-969F-A5B3595AB25D}" type="parTrans" cxnId="{4BFBCD22-7283-4B18-9538-D6172BEF4AB5}">
      <dgm:prSet/>
      <dgm:spPr/>
      <dgm:t>
        <a:bodyPr/>
        <a:lstStyle/>
        <a:p>
          <a:endParaRPr lang="en-US"/>
        </a:p>
      </dgm:t>
    </dgm:pt>
    <dgm:pt modelId="{1814B92E-54AC-4E43-9F2E-003F4115C8E7}" type="sibTrans" cxnId="{4BFBCD22-7283-4B18-9538-D6172BEF4AB5}">
      <dgm:prSet/>
      <dgm:spPr/>
      <dgm:t>
        <a:bodyPr/>
        <a:lstStyle/>
        <a:p>
          <a:endParaRPr lang="en-US"/>
        </a:p>
      </dgm:t>
    </dgm:pt>
    <dgm:pt modelId="{CD043B74-3C78-4A9B-822D-471E5D2B8E34}">
      <dgm:prSet/>
      <dgm:spPr/>
      <dgm:t>
        <a:bodyPr/>
        <a:lstStyle/>
        <a:p>
          <a:r>
            <a:rPr lang="es-CR" dirty="0"/>
            <a:t>Pobreza extrema</a:t>
          </a:r>
          <a:endParaRPr lang="en-US" dirty="0"/>
        </a:p>
      </dgm:t>
    </dgm:pt>
    <dgm:pt modelId="{E17A311B-0D74-43CC-BAA5-4596CD65529F}" type="parTrans" cxnId="{83B939F9-810F-4120-AC8C-4F2FF3A16595}">
      <dgm:prSet/>
      <dgm:spPr/>
      <dgm:t>
        <a:bodyPr/>
        <a:lstStyle/>
        <a:p>
          <a:endParaRPr lang="en-US"/>
        </a:p>
      </dgm:t>
    </dgm:pt>
    <dgm:pt modelId="{E5FB5572-7562-434F-89F6-79A4E2A70B07}" type="sibTrans" cxnId="{83B939F9-810F-4120-AC8C-4F2FF3A16595}">
      <dgm:prSet/>
      <dgm:spPr/>
      <dgm:t>
        <a:bodyPr/>
        <a:lstStyle/>
        <a:p>
          <a:endParaRPr lang="en-US"/>
        </a:p>
      </dgm:t>
    </dgm:pt>
    <dgm:pt modelId="{7EF289DF-5687-4B50-8668-A8229D3E8E57}">
      <dgm:prSet/>
      <dgm:spPr/>
      <dgm:t>
        <a:bodyPr/>
        <a:lstStyle/>
        <a:p>
          <a:r>
            <a:rPr lang="es-CR" dirty="0"/>
            <a:t>Pobreza</a:t>
          </a:r>
          <a:endParaRPr lang="en-US" dirty="0"/>
        </a:p>
      </dgm:t>
    </dgm:pt>
    <dgm:pt modelId="{E54B6DD0-FFEA-4524-9CD4-771D9C0150ED}" type="parTrans" cxnId="{EC33FBA2-B439-4680-A491-6148B705B7A3}">
      <dgm:prSet/>
      <dgm:spPr/>
      <dgm:t>
        <a:bodyPr/>
        <a:lstStyle/>
        <a:p>
          <a:endParaRPr lang="en-US"/>
        </a:p>
      </dgm:t>
    </dgm:pt>
    <dgm:pt modelId="{B1004171-5FE0-458F-8CF5-B0E80EA887B4}" type="sibTrans" cxnId="{EC33FBA2-B439-4680-A491-6148B705B7A3}">
      <dgm:prSet/>
      <dgm:spPr/>
      <dgm:t>
        <a:bodyPr/>
        <a:lstStyle/>
        <a:p>
          <a:endParaRPr lang="en-US"/>
        </a:p>
      </dgm:t>
    </dgm:pt>
    <dgm:pt modelId="{5A65114C-DC1B-4195-B62E-96EAEA3DAE4B}" type="pres">
      <dgm:prSet presAssocID="{0186FCD3-C721-4FAB-93D6-7EC5A68CA825}" presName="Name0" presStyleCnt="0">
        <dgm:presLayoutVars>
          <dgm:dir/>
          <dgm:animLvl val="lvl"/>
          <dgm:resizeHandles val="exact"/>
        </dgm:presLayoutVars>
      </dgm:prSet>
      <dgm:spPr/>
      <dgm:t>
        <a:bodyPr/>
        <a:lstStyle/>
        <a:p>
          <a:endParaRPr lang="es-ES"/>
        </a:p>
      </dgm:t>
    </dgm:pt>
    <dgm:pt modelId="{0FB1AC9E-178F-44AF-BC2A-FA4B9AE2B5D0}" type="pres">
      <dgm:prSet presAssocID="{0186FCD3-C721-4FAB-93D6-7EC5A68CA825}" presName="tSp" presStyleCnt="0"/>
      <dgm:spPr/>
    </dgm:pt>
    <dgm:pt modelId="{B854F25B-CAFC-4E96-8F07-79D447CF1906}" type="pres">
      <dgm:prSet presAssocID="{0186FCD3-C721-4FAB-93D6-7EC5A68CA825}" presName="bSp" presStyleCnt="0"/>
      <dgm:spPr/>
    </dgm:pt>
    <dgm:pt modelId="{8EC26F49-E45B-45ED-AA91-369DEF2220D5}" type="pres">
      <dgm:prSet presAssocID="{0186FCD3-C721-4FAB-93D6-7EC5A68CA825}" presName="process" presStyleCnt="0"/>
      <dgm:spPr/>
    </dgm:pt>
    <dgm:pt modelId="{A34F82CE-D92D-4B8E-8F5F-275918A42D53}" type="pres">
      <dgm:prSet presAssocID="{1CFB8A85-BA87-4C63-B026-C69EBAB7167A}" presName="composite1" presStyleCnt="0"/>
      <dgm:spPr/>
    </dgm:pt>
    <dgm:pt modelId="{44BB6C41-63A4-4603-896C-0B8D63D51CA4}" type="pres">
      <dgm:prSet presAssocID="{1CFB8A85-BA87-4C63-B026-C69EBAB7167A}" presName="dummyNode1" presStyleLbl="node1" presStyleIdx="0" presStyleCnt="3"/>
      <dgm:spPr/>
    </dgm:pt>
    <dgm:pt modelId="{A2A22380-3786-4241-83B7-2EC1D4D3ABDC}" type="pres">
      <dgm:prSet presAssocID="{1CFB8A85-BA87-4C63-B026-C69EBAB7167A}" presName="childNode1" presStyleLbl="bgAcc1" presStyleIdx="0" presStyleCnt="3">
        <dgm:presLayoutVars>
          <dgm:bulletEnabled val="1"/>
        </dgm:presLayoutVars>
      </dgm:prSet>
      <dgm:spPr/>
      <dgm:t>
        <a:bodyPr/>
        <a:lstStyle/>
        <a:p>
          <a:endParaRPr lang="es-ES"/>
        </a:p>
      </dgm:t>
    </dgm:pt>
    <dgm:pt modelId="{24D220A3-89AE-4AA3-928D-054C935B009A}" type="pres">
      <dgm:prSet presAssocID="{1CFB8A85-BA87-4C63-B026-C69EBAB7167A}" presName="childNode1tx" presStyleLbl="bgAcc1" presStyleIdx="0" presStyleCnt="3">
        <dgm:presLayoutVars>
          <dgm:bulletEnabled val="1"/>
        </dgm:presLayoutVars>
      </dgm:prSet>
      <dgm:spPr/>
      <dgm:t>
        <a:bodyPr/>
        <a:lstStyle/>
        <a:p>
          <a:endParaRPr lang="es-ES"/>
        </a:p>
      </dgm:t>
    </dgm:pt>
    <dgm:pt modelId="{82426FC5-8A88-43A9-9F5B-1C3C1BB55142}" type="pres">
      <dgm:prSet presAssocID="{1CFB8A85-BA87-4C63-B026-C69EBAB7167A}" presName="parentNode1" presStyleLbl="node1" presStyleIdx="0" presStyleCnt="3">
        <dgm:presLayoutVars>
          <dgm:chMax val="1"/>
          <dgm:bulletEnabled val="1"/>
        </dgm:presLayoutVars>
      </dgm:prSet>
      <dgm:spPr/>
      <dgm:t>
        <a:bodyPr/>
        <a:lstStyle/>
        <a:p>
          <a:endParaRPr lang="es-ES"/>
        </a:p>
      </dgm:t>
    </dgm:pt>
    <dgm:pt modelId="{11BF7490-D425-4FBF-AEBA-7953EEB49DA4}" type="pres">
      <dgm:prSet presAssocID="{1CFB8A85-BA87-4C63-B026-C69EBAB7167A}" presName="connSite1" presStyleCnt="0"/>
      <dgm:spPr/>
    </dgm:pt>
    <dgm:pt modelId="{6565882D-8EF2-4E71-90A1-5C5D3856BF59}" type="pres">
      <dgm:prSet presAssocID="{396CCCC5-F9F4-4A51-B8D3-A990B209BCC6}" presName="Name9" presStyleLbl="sibTrans2D1" presStyleIdx="0" presStyleCnt="2"/>
      <dgm:spPr/>
      <dgm:t>
        <a:bodyPr/>
        <a:lstStyle/>
        <a:p>
          <a:endParaRPr lang="es-ES"/>
        </a:p>
      </dgm:t>
    </dgm:pt>
    <dgm:pt modelId="{2EA54745-3B82-45A8-8AB3-4E566C84A6E6}" type="pres">
      <dgm:prSet presAssocID="{1C6A9F21-D7DE-4010-B49D-6532FCF5842A}" presName="composite2" presStyleCnt="0"/>
      <dgm:spPr/>
    </dgm:pt>
    <dgm:pt modelId="{63BC2C54-6409-4929-A7C3-5D45108BF491}" type="pres">
      <dgm:prSet presAssocID="{1C6A9F21-D7DE-4010-B49D-6532FCF5842A}" presName="dummyNode2" presStyleLbl="node1" presStyleIdx="0" presStyleCnt="3"/>
      <dgm:spPr/>
    </dgm:pt>
    <dgm:pt modelId="{4F8FDE2A-674A-4E00-BCD3-555640384AD2}" type="pres">
      <dgm:prSet presAssocID="{1C6A9F21-D7DE-4010-B49D-6532FCF5842A}" presName="childNode2" presStyleLbl="bgAcc1" presStyleIdx="1" presStyleCnt="3">
        <dgm:presLayoutVars>
          <dgm:bulletEnabled val="1"/>
        </dgm:presLayoutVars>
      </dgm:prSet>
      <dgm:spPr/>
      <dgm:t>
        <a:bodyPr/>
        <a:lstStyle/>
        <a:p>
          <a:endParaRPr lang="es-ES"/>
        </a:p>
      </dgm:t>
    </dgm:pt>
    <dgm:pt modelId="{7718F222-08FD-4E57-BFE8-541FFDDAB12D}" type="pres">
      <dgm:prSet presAssocID="{1C6A9F21-D7DE-4010-B49D-6532FCF5842A}" presName="childNode2tx" presStyleLbl="bgAcc1" presStyleIdx="1" presStyleCnt="3">
        <dgm:presLayoutVars>
          <dgm:bulletEnabled val="1"/>
        </dgm:presLayoutVars>
      </dgm:prSet>
      <dgm:spPr/>
      <dgm:t>
        <a:bodyPr/>
        <a:lstStyle/>
        <a:p>
          <a:endParaRPr lang="es-ES"/>
        </a:p>
      </dgm:t>
    </dgm:pt>
    <dgm:pt modelId="{CD86614D-CC0F-42D2-87D5-CDFCD51F2D70}" type="pres">
      <dgm:prSet presAssocID="{1C6A9F21-D7DE-4010-B49D-6532FCF5842A}" presName="parentNode2" presStyleLbl="node1" presStyleIdx="1" presStyleCnt="3">
        <dgm:presLayoutVars>
          <dgm:chMax val="0"/>
          <dgm:bulletEnabled val="1"/>
        </dgm:presLayoutVars>
      </dgm:prSet>
      <dgm:spPr/>
      <dgm:t>
        <a:bodyPr/>
        <a:lstStyle/>
        <a:p>
          <a:endParaRPr lang="es-ES"/>
        </a:p>
      </dgm:t>
    </dgm:pt>
    <dgm:pt modelId="{619C27B4-47A0-4D04-908C-8701A4FF049B}" type="pres">
      <dgm:prSet presAssocID="{1C6A9F21-D7DE-4010-B49D-6532FCF5842A}" presName="connSite2" presStyleCnt="0"/>
      <dgm:spPr/>
    </dgm:pt>
    <dgm:pt modelId="{E165C2B4-B8B5-40F7-AD9A-B360572E00EB}" type="pres">
      <dgm:prSet presAssocID="{3D735183-6DCE-4C16-AA91-1DE69EE0D942}" presName="Name18" presStyleLbl="sibTrans2D1" presStyleIdx="1" presStyleCnt="2"/>
      <dgm:spPr/>
      <dgm:t>
        <a:bodyPr/>
        <a:lstStyle/>
        <a:p>
          <a:endParaRPr lang="es-ES"/>
        </a:p>
      </dgm:t>
    </dgm:pt>
    <dgm:pt modelId="{13D9DAA3-DCCB-4E9D-AE7F-1352E8225CC1}" type="pres">
      <dgm:prSet presAssocID="{24CFFF69-440D-42A8-8746-475D895F8AC9}" presName="composite1" presStyleCnt="0"/>
      <dgm:spPr/>
    </dgm:pt>
    <dgm:pt modelId="{FB85448A-FC1A-4EB5-A949-F13FFAB7F144}" type="pres">
      <dgm:prSet presAssocID="{24CFFF69-440D-42A8-8746-475D895F8AC9}" presName="dummyNode1" presStyleLbl="node1" presStyleIdx="1" presStyleCnt="3"/>
      <dgm:spPr/>
    </dgm:pt>
    <dgm:pt modelId="{A67AC50E-1745-485D-9090-B9D56C18F3BE}" type="pres">
      <dgm:prSet presAssocID="{24CFFF69-440D-42A8-8746-475D895F8AC9}" presName="childNode1" presStyleLbl="bgAcc1" presStyleIdx="2" presStyleCnt="3">
        <dgm:presLayoutVars>
          <dgm:bulletEnabled val="1"/>
        </dgm:presLayoutVars>
      </dgm:prSet>
      <dgm:spPr/>
      <dgm:t>
        <a:bodyPr/>
        <a:lstStyle/>
        <a:p>
          <a:endParaRPr lang="es-ES"/>
        </a:p>
      </dgm:t>
    </dgm:pt>
    <dgm:pt modelId="{489F0647-77E1-48DA-B78E-26E2B688127F}" type="pres">
      <dgm:prSet presAssocID="{24CFFF69-440D-42A8-8746-475D895F8AC9}" presName="childNode1tx" presStyleLbl="bgAcc1" presStyleIdx="2" presStyleCnt="3">
        <dgm:presLayoutVars>
          <dgm:bulletEnabled val="1"/>
        </dgm:presLayoutVars>
      </dgm:prSet>
      <dgm:spPr/>
      <dgm:t>
        <a:bodyPr/>
        <a:lstStyle/>
        <a:p>
          <a:endParaRPr lang="es-ES"/>
        </a:p>
      </dgm:t>
    </dgm:pt>
    <dgm:pt modelId="{2C3C6E79-2A8C-4347-9ABB-40BE5CB13243}" type="pres">
      <dgm:prSet presAssocID="{24CFFF69-440D-42A8-8746-475D895F8AC9}" presName="parentNode1" presStyleLbl="node1" presStyleIdx="2" presStyleCnt="3">
        <dgm:presLayoutVars>
          <dgm:chMax val="1"/>
          <dgm:bulletEnabled val="1"/>
        </dgm:presLayoutVars>
      </dgm:prSet>
      <dgm:spPr/>
      <dgm:t>
        <a:bodyPr/>
        <a:lstStyle/>
        <a:p>
          <a:endParaRPr lang="es-ES"/>
        </a:p>
      </dgm:t>
    </dgm:pt>
    <dgm:pt modelId="{825CF174-38DF-42C2-842B-1013C3A7F2BD}" type="pres">
      <dgm:prSet presAssocID="{24CFFF69-440D-42A8-8746-475D895F8AC9}" presName="connSite1" presStyleCnt="0"/>
      <dgm:spPr/>
    </dgm:pt>
  </dgm:ptLst>
  <dgm:cxnLst>
    <dgm:cxn modelId="{9E0AABDE-E633-4CE6-8FBF-20F9691CCD27}" type="presOf" srcId="{57BFE66B-BF09-449C-B3FF-DBB4FAD54359}" destId="{A2A22380-3786-4241-83B7-2EC1D4D3ABDC}" srcOrd="0" destOrd="0" presId="urn:microsoft.com/office/officeart/2005/8/layout/hProcess4"/>
    <dgm:cxn modelId="{4B45809A-E85B-4164-A858-EF38F366FBC3}" type="presOf" srcId="{65545F2A-98AC-4E4D-AE65-BA68D8A6CB4D}" destId="{A67AC50E-1745-485D-9090-B9D56C18F3BE}" srcOrd="0" destOrd="3" presId="urn:microsoft.com/office/officeart/2005/8/layout/hProcess4"/>
    <dgm:cxn modelId="{F2A38793-62A2-4451-ABBA-76010B9BFE27}" type="presOf" srcId="{EA06C995-CBF6-4E7D-A40D-118CB9C11702}" destId="{24D220A3-89AE-4AA3-928D-054C935B009A}" srcOrd="1" destOrd="2" presId="urn:microsoft.com/office/officeart/2005/8/layout/hProcess4"/>
    <dgm:cxn modelId="{521F8F80-8EDF-4791-82BE-3E3F7C01ABB0}" type="presOf" srcId="{396CCCC5-F9F4-4A51-B8D3-A990B209BCC6}" destId="{6565882D-8EF2-4E71-90A1-5C5D3856BF59}" srcOrd="0" destOrd="0" presId="urn:microsoft.com/office/officeart/2005/8/layout/hProcess4"/>
    <dgm:cxn modelId="{6D6F5A07-3787-47A4-8AD4-A304E937313B}" type="presOf" srcId="{432EEE04-B98E-4DFB-A57B-37FFE3E9A8D0}" destId="{489F0647-77E1-48DA-B78E-26E2B688127F}" srcOrd="1" destOrd="2" presId="urn:microsoft.com/office/officeart/2005/8/layout/hProcess4"/>
    <dgm:cxn modelId="{0C298656-9B02-4641-B575-637CA415861E}" srcId="{0186FCD3-C721-4FAB-93D6-7EC5A68CA825}" destId="{24CFFF69-440D-42A8-8746-475D895F8AC9}" srcOrd="2" destOrd="0" parTransId="{09E8D886-8B99-41E5-A1F9-6C640BD63390}" sibTransId="{34B4ECA8-355E-46DE-B963-C92A8B58A32D}"/>
    <dgm:cxn modelId="{781BB6FC-7D64-4B79-9938-D1D2068C6208}" type="presOf" srcId="{432EEE04-B98E-4DFB-A57B-37FFE3E9A8D0}" destId="{A67AC50E-1745-485D-9090-B9D56C18F3BE}" srcOrd="0" destOrd="2" presId="urn:microsoft.com/office/officeart/2005/8/layout/hProcess4"/>
    <dgm:cxn modelId="{BD670CC6-95ED-4249-89EB-C94E6EB7AC43}" type="presOf" srcId="{7EF289DF-5687-4B50-8668-A8229D3E8E57}" destId="{7718F222-08FD-4E57-BFE8-541FFDDAB12D}" srcOrd="1" destOrd="2" presId="urn:microsoft.com/office/officeart/2005/8/layout/hProcess4"/>
    <dgm:cxn modelId="{89F4B9C1-658D-419C-BD7E-8414B6AAEA11}" type="presOf" srcId="{7EF289DF-5687-4B50-8668-A8229D3E8E57}" destId="{4F8FDE2A-674A-4E00-BCD3-555640384AD2}" srcOrd="0" destOrd="2" presId="urn:microsoft.com/office/officeart/2005/8/layout/hProcess4"/>
    <dgm:cxn modelId="{ACA5815A-160A-427B-A6A4-B58A4BA6DF76}" type="presOf" srcId="{1C6A9F21-D7DE-4010-B49D-6532FCF5842A}" destId="{CD86614D-CC0F-42D2-87D5-CDFCD51F2D70}" srcOrd="0" destOrd="0" presId="urn:microsoft.com/office/officeart/2005/8/layout/hProcess4"/>
    <dgm:cxn modelId="{2B540136-C986-4986-8A55-816DFE29AE61}" type="presOf" srcId="{CAF3167B-3787-4C45-96C4-BA888693366F}" destId="{4F8FDE2A-674A-4E00-BCD3-555640384AD2}" srcOrd="0" destOrd="0" presId="urn:microsoft.com/office/officeart/2005/8/layout/hProcess4"/>
    <dgm:cxn modelId="{4D67F034-A2B6-4E03-9F84-048580C6E4F4}" srcId="{24CFFF69-440D-42A8-8746-475D895F8AC9}" destId="{65545F2A-98AC-4E4D-AE65-BA68D8A6CB4D}" srcOrd="3" destOrd="0" parTransId="{CD3E5D17-CB24-4E3C-BA74-199F677D6AF9}" sibTransId="{E9B9F23C-767D-4D12-AE75-E1977DDC5D30}"/>
    <dgm:cxn modelId="{77F5AFBA-1EBB-4C0F-9B04-7CACE13A07C4}" type="presOf" srcId="{372AFC86-2137-4174-AB13-E38FDB1C2381}" destId="{A2A22380-3786-4241-83B7-2EC1D4D3ABDC}" srcOrd="0" destOrd="1" presId="urn:microsoft.com/office/officeart/2005/8/layout/hProcess4"/>
    <dgm:cxn modelId="{712E4ED7-D85D-4B49-82FF-A5C445AACDC1}" type="presOf" srcId="{17521571-0FFD-4CB5-82FC-73E758176416}" destId="{A67AC50E-1745-485D-9090-B9D56C18F3BE}" srcOrd="0" destOrd="0" presId="urn:microsoft.com/office/officeart/2005/8/layout/hProcess4"/>
    <dgm:cxn modelId="{AFDFBFE6-F5E9-49BB-B913-1C89D26D0146}" type="presOf" srcId="{CD043B74-3C78-4A9B-822D-471E5D2B8E34}" destId="{4F8FDE2A-674A-4E00-BCD3-555640384AD2}" srcOrd="0" destOrd="1" presId="urn:microsoft.com/office/officeart/2005/8/layout/hProcess4"/>
    <dgm:cxn modelId="{BE987CC0-A4E8-4DFC-86B4-DD5EFB669174}" srcId="{1CFB8A85-BA87-4C63-B026-C69EBAB7167A}" destId="{EA06C995-CBF6-4E7D-A40D-118CB9C11702}" srcOrd="2" destOrd="0" parTransId="{581358C5-3D08-46E7-8C5F-0AB31D40620E}" sibTransId="{25E55063-7C9A-412B-BE2C-F185BE576F1B}"/>
    <dgm:cxn modelId="{E81D7933-0AC1-40D7-BE4A-DB4B148C088A}" srcId="{1CFB8A85-BA87-4C63-B026-C69EBAB7167A}" destId="{372AFC86-2137-4174-AB13-E38FDB1C2381}" srcOrd="1" destOrd="0" parTransId="{2ED8C30F-12D7-4C2A-8A29-6E0B1537721C}" sibTransId="{30760EC9-EFB0-40FC-A848-6A5A6DEAB2BE}"/>
    <dgm:cxn modelId="{83B939F9-810F-4120-AC8C-4F2FF3A16595}" srcId="{CAF3167B-3787-4C45-96C4-BA888693366F}" destId="{CD043B74-3C78-4A9B-822D-471E5D2B8E34}" srcOrd="0" destOrd="0" parTransId="{E17A311B-0D74-43CC-BAA5-4596CD65529F}" sibTransId="{E5FB5572-7562-434F-89F6-79A4E2A70B07}"/>
    <dgm:cxn modelId="{496936F2-31CC-4152-BC01-CB0A5C9541B1}" type="presOf" srcId="{3D735183-6DCE-4C16-AA91-1DE69EE0D942}" destId="{E165C2B4-B8B5-40F7-AD9A-B360572E00EB}" srcOrd="0" destOrd="0" presId="urn:microsoft.com/office/officeart/2005/8/layout/hProcess4"/>
    <dgm:cxn modelId="{2DAE07B7-D162-472B-BB78-AA4EC5A20259}" type="presOf" srcId="{4F8348F4-677E-4B14-80D9-B16415ACD3D2}" destId="{489F0647-77E1-48DA-B78E-26E2B688127F}" srcOrd="1" destOrd="1" presId="urn:microsoft.com/office/officeart/2005/8/layout/hProcess4"/>
    <dgm:cxn modelId="{F9033C7D-B5F7-4610-A6A0-09B182104FDA}" type="presOf" srcId="{CAF3167B-3787-4C45-96C4-BA888693366F}" destId="{7718F222-08FD-4E57-BFE8-541FFDDAB12D}" srcOrd="1" destOrd="0" presId="urn:microsoft.com/office/officeart/2005/8/layout/hProcess4"/>
    <dgm:cxn modelId="{D45995B2-2EB7-4B24-ADAE-0E056E4C8AD1}" type="presOf" srcId="{EA06C995-CBF6-4E7D-A40D-118CB9C11702}" destId="{A2A22380-3786-4241-83B7-2EC1D4D3ABDC}" srcOrd="0" destOrd="2" presId="urn:microsoft.com/office/officeart/2005/8/layout/hProcess4"/>
    <dgm:cxn modelId="{7A10FDFC-1FBD-4D2A-AEBB-75AA1E19FCA6}" type="presOf" srcId="{17521571-0FFD-4CB5-82FC-73E758176416}" destId="{489F0647-77E1-48DA-B78E-26E2B688127F}" srcOrd="1" destOrd="0" presId="urn:microsoft.com/office/officeart/2005/8/layout/hProcess4"/>
    <dgm:cxn modelId="{4BFBCD22-7283-4B18-9538-D6172BEF4AB5}" srcId="{1C6A9F21-D7DE-4010-B49D-6532FCF5842A}" destId="{CAF3167B-3787-4C45-96C4-BA888693366F}" srcOrd="0" destOrd="0" parTransId="{F1A4F06D-FB98-4258-969F-A5B3595AB25D}" sibTransId="{1814B92E-54AC-4E43-9F2E-003F4115C8E7}"/>
    <dgm:cxn modelId="{9DD83085-5AB8-4DD3-805F-D51985DABC07}" type="presOf" srcId="{0186FCD3-C721-4FAB-93D6-7EC5A68CA825}" destId="{5A65114C-DC1B-4195-B62E-96EAEA3DAE4B}" srcOrd="0" destOrd="0" presId="urn:microsoft.com/office/officeart/2005/8/layout/hProcess4"/>
    <dgm:cxn modelId="{3045C930-ACC7-4AE4-91F3-4AD3A97A1024}" type="presOf" srcId="{CD043B74-3C78-4A9B-822D-471E5D2B8E34}" destId="{7718F222-08FD-4E57-BFE8-541FFDDAB12D}" srcOrd="1" destOrd="1" presId="urn:microsoft.com/office/officeart/2005/8/layout/hProcess4"/>
    <dgm:cxn modelId="{36B2BCE9-E70A-41D9-AD96-B1747C81F933}" srcId="{0186FCD3-C721-4FAB-93D6-7EC5A68CA825}" destId="{1CFB8A85-BA87-4C63-B026-C69EBAB7167A}" srcOrd="0" destOrd="0" parTransId="{7377BE68-C3E2-454B-B827-47770CAAF86E}" sibTransId="{396CCCC5-F9F4-4A51-B8D3-A990B209BCC6}"/>
    <dgm:cxn modelId="{3A0A6378-0622-42D1-A7B9-C730C1608A76}" srcId="{24CFFF69-440D-42A8-8746-475D895F8AC9}" destId="{4F8348F4-677E-4B14-80D9-B16415ACD3D2}" srcOrd="1" destOrd="0" parTransId="{5FCC9E12-B6EC-4132-9260-12165C8A9787}" sibTransId="{3B58C3B3-7DC1-4224-BB92-F11FE0E12657}"/>
    <dgm:cxn modelId="{0039D028-57BB-4774-AAD6-F5A4518D16AC}" type="presOf" srcId="{372AFC86-2137-4174-AB13-E38FDB1C2381}" destId="{24D220A3-89AE-4AA3-928D-054C935B009A}" srcOrd="1" destOrd="1" presId="urn:microsoft.com/office/officeart/2005/8/layout/hProcess4"/>
    <dgm:cxn modelId="{0CBC48E8-67DC-4544-90F8-3E85185FA1D9}" srcId="{24CFFF69-440D-42A8-8746-475D895F8AC9}" destId="{432EEE04-B98E-4DFB-A57B-37FFE3E9A8D0}" srcOrd="2" destOrd="0" parTransId="{ADA6ED08-EE54-459E-8B3B-6643BDB64FD7}" sibTransId="{FBC79864-D833-4637-B583-BD93D9FC848F}"/>
    <dgm:cxn modelId="{BFDFFC61-4F78-4595-B73B-2CD1A03B4EB1}" type="presOf" srcId="{65545F2A-98AC-4E4D-AE65-BA68D8A6CB4D}" destId="{489F0647-77E1-48DA-B78E-26E2B688127F}" srcOrd="1" destOrd="3" presId="urn:microsoft.com/office/officeart/2005/8/layout/hProcess4"/>
    <dgm:cxn modelId="{1AFC7DA6-F569-4C81-973F-E0E77D1629E0}" type="presOf" srcId="{4F8348F4-677E-4B14-80D9-B16415ACD3D2}" destId="{A67AC50E-1745-485D-9090-B9D56C18F3BE}" srcOrd="0" destOrd="1" presId="urn:microsoft.com/office/officeart/2005/8/layout/hProcess4"/>
    <dgm:cxn modelId="{3B9721ED-3012-45A9-977A-6D744F161FB9}" srcId="{24CFFF69-440D-42A8-8746-475D895F8AC9}" destId="{17521571-0FFD-4CB5-82FC-73E758176416}" srcOrd="0" destOrd="0" parTransId="{44C993A2-FFFC-4527-8564-630638F6D05D}" sibTransId="{1FB271AE-12C0-4E45-B4D6-CDE4039C9A8A}"/>
    <dgm:cxn modelId="{0805B861-1FEE-4DC2-9667-18E750F70D8C}" type="presOf" srcId="{57BFE66B-BF09-449C-B3FF-DBB4FAD54359}" destId="{24D220A3-89AE-4AA3-928D-054C935B009A}" srcOrd="1" destOrd="0" presId="urn:microsoft.com/office/officeart/2005/8/layout/hProcess4"/>
    <dgm:cxn modelId="{EC33FBA2-B439-4680-A491-6148B705B7A3}" srcId="{CAF3167B-3787-4C45-96C4-BA888693366F}" destId="{7EF289DF-5687-4B50-8668-A8229D3E8E57}" srcOrd="1" destOrd="0" parTransId="{E54B6DD0-FFEA-4524-9CD4-771D9C0150ED}" sibTransId="{B1004171-5FE0-458F-8CF5-B0E80EA887B4}"/>
    <dgm:cxn modelId="{FED39B73-67E9-45EC-9B89-256589AAEC15}" type="presOf" srcId="{1CFB8A85-BA87-4C63-B026-C69EBAB7167A}" destId="{82426FC5-8A88-43A9-9F5B-1C3C1BB55142}" srcOrd="0" destOrd="0" presId="urn:microsoft.com/office/officeart/2005/8/layout/hProcess4"/>
    <dgm:cxn modelId="{884E0A11-2E3A-4FFE-9BBF-1FF302E10E02}" srcId="{0186FCD3-C721-4FAB-93D6-7EC5A68CA825}" destId="{1C6A9F21-D7DE-4010-B49D-6532FCF5842A}" srcOrd="1" destOrd="0" parTransId="{86A3B5C8-E596-47DC-8455-0FF0A9969C52}" sibTransId="{3D735183-6DCE-4C16-AA91-1DE69EE0D942}"/>
    <dgm:cxn modelId="{CE103A48-58F0-4E5C-881D-F7B4B50F8457}" srcId="{1CFB8A85-BA87-4C63-B026-C69EBAB7167A}" destId="{57BFE66B-BF09-449C-B3FF-DBB4FAD54359}" srcOrd="0" destOrd="0" parTransId="{65198C3D-4B6B-4955-BF04-96FD991F979F}" sibTransId="{6510E2D8-F39A-40E6-8761-3E09EBB8CB5F}"/>
    <dgm:cxn modelId="{53039777-4983-4A3D-86E2-01CCCFAA0DAC}" type="presOf" srcId="{24CFFF69-440D-42A8-8746-475D895F8AC9}" destId="{2C3C6E79-2A8C-4347-9ABB-40BE5CB13243}" srcOrd="0" destOrd="0" presId="urn:microsoft.com/office/officeart/2005/8/layout/hProcess4"/>
    <dgm:cxn modelId="{51FE1971-1396-41E0-A1BC-327378A82518}" type="presParOf" srcId="{5A65114C-DC1B-4195-B62E-96EAEA3DAE4B}" destId="{0FB1AC9E-178F-44AF-BC2A-FA4B9AE2B5D0}" srcOrd="0" destOrd="0" presId="urn:microsoft.com/office/officeart/2005/8/layout/hProcess4"/>
    <dgm:cxn modelId="{3C606512-13DE-44AC-B73A-7A126E8A7922}" type="presParOf" srcId="{5A65114C-DC1B-4195-B62E-96EAEA3DAE4B}" destId="{B854F25B-CAFC-4E96-8F07-79D447CF1906}" srcOrd="1" destOrd="0" presId="urn:microsoft.com/office/officeart/2005/8/layout/hProcess4"/>
    <dgm:cxn modelId="{74B4349E-F7FC-4B94-B839-A2C6A05AFF8D}" type="presParOf" srcId="{5A65114C-DC1B-4195-B62E-96EAEA3DAE4B}" destId="{8EC26F49-E45B-45ED-AA91-369DEF2220D5}" srcOrd="2" destOrd="0" presId="urn:microsoft.com/office/officeart/2005/8/layout/hProcess4"/>
    <dgm:cxn modelId="{10AC6176-E033-40A6-9E90-DB7E58F21F91}" type="presParOf" srcId="{8EC26F49-E45B-45ED-AA91-369DEF2220D5}" destId="{A34F82CE-D92D-4B8E-8F5F-275918A42D53}" srcOrd="0" destOrd="0" presId="urn:microsoft.com/office/officeart/2005/8/layout/hProcess4"/>
    <dgm:cxn modelId="{C62C5ED2-F7A9-4EBA-BF39-E4AEEE91EBF5}" type="presParOf" srcId="{A34F82CE-D92D-4B8E-8F5F-275918A42D53}" destId="{44BB6C41-63A4-4603-896C-0B8D63D51CA4}" srcOrd="0" destOrd="0" presId="urn:microsoft.com/office/officeart/2005/8/layout/hProcess4"/>
    <dgm:cxn modelId="{7E2AF396-FAB1-4095-842B-B83174EFFF61}" type="presParOf" srcId="{A34F82CE-D92D-4B8E-8F5F-275918A42D53}" destId="{A2A22380-3786-4241-83B7-2EC1D4D3ABDC}" srcOrd="1" destOrd="0" presId="urn:microsoft.com/office/officeart/2005/8/layout/hProcess4"/>
    <dgm:cxn modelId="{7F072848-D7E2-45BD-AE96-5692008FB45B}" type="presParOf" srcId="{A34F82CE-D92D-4B8E-8F5F-275918A42D53}" destId="{24D220A3-89AE-4AA3-928D-054C935B009A}" srcOrd="2" destOrd="0" presId="urn:microsoft.com/office/officeart/2005/8/layout/hProcess4"/>
    <dgm:cxn modelId="{81FF1E9A-9435-42DC-A04E-0A4DC02084B3}" type="presParOf" srcId="{A34F82CE-D92D-4B8E-8F5F-275918A42D53}" destId="{82426FC5-8A88-43A9-9F5B-1C3C1BB55142}" srcOrd="3" destOrd="0" presId="urn:microsoft.com/office/officeart/2005/8/layout/hProcess4"/>
    <dgm:cxn modelId="{44D32473-FB7D-4325-B326-18A33A5CCEBC}" type="presParOf" srcId="{A34F82CE-D92D-4B8E-8F5F-275918A42D53}" destId="{11BF7490-D425-4FBF-AEBA-7953EEB49DA4}" srcOrd="4" destOrd="0" presId="urn:microsoft.com/office/officeart/2005/8/layout/hProcess4"/>
    <dgm:cxn modelId="{5F64155A-20F1-4FF6-8D77-74FCF5F0078E}" type="presParOf" srcId="{8EC26F49-E45B-45ED-AA91-369DEF2220D5}" destId="{6565882D-8EF2-4E71-90A1-5C5D3856BF59}" srcOrd="1" destOrd="0" presId="urn:microsoft.com/office/officeart/2005/8/layout/hProcess4"/>
    <dgm:cxn modelId="{D386BD74-2F00-41A2-AEFF-2C8BA8ADA608}" type="presParOf" srcId="{8EC26F49-E45B-45ED-AA91-369DEF2220D5}" destId="{2EA54745-3B82-45A8-8AB3-4E566C84A6E6}" srcOrd="2" destOrd="0" presId="urn:microsoft.com/office/officeart/2005/8/layout/hProcess4"/>
    <dgm:cxn modelId="{DD42E0D5-597E-41EB-9245-D38CCFFFD61C}" type="presParOf" srcId="{2EA54745-3B82-45A8-8AB3-4E566C84A6E6}" destId="{63BC2C54-6409-4929-A7C3-5D45108BF491}" srcOrd="0" destOrd="0" presId="urn:microsoft.com/office/officeart/2005/8/layout/hProcess4"/>
    <dgm:cxn modelId="{7ED43AA9-4BF6-4515-96F4-93FC00369ED1}" type="presParOf" srcId="{2EA54745-3B82-45A8-8AB3-4E566C84A6E6}" destId="{4F8FDE2A-674A-4E00-BCD3-555640384AD2}" srcOrd="1" destOrd="0" presId="urn:microsoft.com/office/officeart/2005/8/layout/hProcess4"/>
    <dgm:cxn modelId="{5E8E1F7D-098D-42A1-B9C7-08C00236565F}" type="presParOf" srcId="{2EA54745-3B82-45A8-8AB3-4E566C84A6E6}" destId="{7718F222-08FD-4E57-BFE8-541FFDDAB12D}" srcOrd="2" destOrd="0" presId="urn:microsoft.com/office/officeart/2005/8/layout/hProcess4"/>
    <dgm:cxn modelId="{AFBECFBE-CBDA-4024-A61A-A415D19E9482}" type="presParOf" srcId="{2EA54745-3B82-45A8-8AB3-4E566C84A6E6}" destId="{CD86614D-CC0F-42D2-87D5-CDFCD51F2D70}" srcOrd="3" destOrd="0" presId="urn:microsoft.com/office/officeart/2005/8/layout/hProcess4"/>
    <dgm:cxn modelId="{920A00AD-D300-430F-BFD7-D28A6BE007F9}" type="presParOf" srcId="{2EA54745-3B82-45A8-8AB3-4E566C84A6E6}" destId="{619C27B4-47A0-4D04-908C-8701A4FF049B}" srcOrd="4" destOrd="0" presId="urn:microsoft.com/office/officeart/2005/8/layout/hProcess4"/>
    <dgm:cxn modelId="{1839F318-8E6C-4460-9D7A-FCE0E6DBE9CB}" type="presParOf" srcId="{8EC26F49-E45B-45ED-AA91-369DEF2220D5}" destId="{E165C2B4-B8B5-40F7-AD9A-B360572E00EB}" srcOrd="3" destOrd="0" presId="urn:microsoft.com/office/officeart/2005/8/layout/hProcess4"/>
    <dgm:cxn modelId="{2AF606F2-B6AD-4D8F-A23A-E108425267EF}" type="presParOf" srcId="{8EC26F49-E45B-45ED-AA91-369DEF2220D5}" destId="{13D9DAA3-DCCB-4E9D-AE7F-1352E8225CC1}" srcOrd="4" destOrd="0" presId="urn:microsoft.com/office/officeart/2005/8/layout/hProcess4"/>
    <dgm:cxn modelId="{1310E4A6-CAAB-4F23-9F54-6421842907CE}" type="presParOf" srcId="{13D9DAA3-DCCB-4E9D-AE7F-1352E8225CC1}" destId="{FB85448A-FC1A-4EB5-A949-F13FFAB7F144}" srcOrd="0" destOrd="0" presId="urn:microsoft.com/office/officeart/2005/8/layout/hProcess4"/>
    <dgm:cxn modelId="{19460A40-5781-4371-BB06-C76CCBFA7FB7}" type="presParOf" srcId="{13D9DAA3-DCCB-4E9D-AE7F-1352E8225CC1}" destId="{A67AC50E-1745-485D-9090-B9D56C18F3BE}" srcOrd="1" destOrd="0" presId="urn:microsoft.com/office/officeart/2005/8/layout/hProcess4"/>
    <dgm:cxn modelId="{59C80717-87A5-45A9-B898-D4186E92EF8C}" type="presParOf" srcId="{13D9DAA3-DCCB-4E9D-AE7F-1352E8225CC1}" destId="{489F0647-77E1-48DA-B78E-26E2B688127F}" srcOrd="2" destOrd="0" presId="urn:microsoft.com/office/officeart/2005/8/layout/hProcess4"/>
    <dgm:cxn modelId="{B5C6533B-E2B1-446E-AA1C-15C28C0E9730}" type="presParOf" srcId="{13D9DAA3-DCCB-4E9D-AE7F-1352E8225CC1}" destId="{2C3C6E79-2A8C-4347-9ABB-40BE5CB13243}" srcOrd="3" destOrd="0" presId="urn:microsoft.com/office/officeart/2005/8/layout/hProcess4"/>
    <dgm:cxn modelId="{DBE68E89-6DD8-437C-8360-4416B2842AA9}" type="presParOf" srcId="{13D9DAA3-DCCB-4E9D-AE7F-1352E8225CC1}" destId="{825CF174-38DF-42C2-842B-1013C3A7F2BD}" srcOrd="4" destOrd="0" presId="urn:microsoft.com/office/officeart/2005/8/layout/hProcess4"/>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A1A0B32-A1FE-4B47-B583-ED9F0B446B9B}" type="doc">
      <dgm:prSet loTypeId="urn:microsoft.com/office/officeart/2005/8/layout/process1" loCatId="process" qsTypeId="urn:microsoft.com/office/officeart/2005/8/quickstyle/simple1" qsCatId="simple" csTypeId="urn:microsoft.com/office/officeart/2005/8/colors/accent1_1" csCatId="accent1" phldr="1"/>
      <dgm:spPr/>
      <dgm:t>
        <a:bodyPr/>
        <a:lstStyle/>
        <a:p>
          <a:endParaRPr lang="en-US"/>
        </a:p>
      </dgm:t>
    </dgm:pt>
    <dgm:pt modelId="{272DDB80-6C00-4B89-89BA-C48B8662AB65}">
      <dgm:prSet phldrT="[Texto]" custT="1"/>
      <dgm:spPr/>
      <dgm:t>
        <a:bodyPr/>
        <a:lstStyle/>
        <a:p>
          <a:r>
            <a:rPr lang="es-CR" sz="1600" dirty="0">
              <a:latin typeface="IBM Plex Sans" panose="020B0503050203000203" pitchFamily="34" charset="0"/>
            </a:rPr>
            <a:t>Definición de discapacidades</a:t>
          </a:r>
          <a:endParaRPr lang="en-US" sz="1600" dirty="0">
            <a:latin typeface="IBM Plex Sans" panose="020B0503050203000203" pitchFamily="34" charset="0"/>
          </a:endParaRPr>
        </a:p>
      </dgm:t>
    </dgm:pt>
    <dgm:pt modelId="{DAE8F250-19DC-4F3D-97A0-73CB00FF7139}" type="parTrans" cxnId="{BDB45A9F-7348-4C9E-A8B5-EBD680717E4F}">
      <dgm:prSet/>
      <dgm:spPr/>
      <dgm:t>
        <a:bodyPr/>
        <a:lstStyle/>
        <a:p>
          <a:endParaRPr lang="en-US" sz="1600">
            <a:latin typeface="IBM Plex Sans" panose="020B0503050203000203" pitchFamily="34" charset="0"/>
          </a:endParaRPr>
        </a:p>
      </dgm:t>
    </dgm:pt>
    <dgm:pt modelId="{198F1170-301F-4ED9-A2B7-A54DBCCDDD87}" type="sibTrans" cxnId="{BDB45A9F-7348-4C9E-A8B5-EBD680717E4F}">
      <dgm:prSet custT="1"/>
      <dgm:spPr/>
      <dgm:t>
        <a:bodyPr/>
        <a:lstStyle/>
        <a:p>
          <a:endParaRPr lang="en-US" sz="1600">
            <a:latin typeface="IBM Plex Sans" panose="020B0503050203000203" pitchFamily="34" charset="0"/>
          </a:endParaRPr>
        </a:p>
      </dgm:t>
    </dgm:pt>
    <dgm:pt modelId="{490FF192-11A0-4673-B1F4-69F916E4E01E}">
      <dgm:prSet phldrT="[Texto]" custT="1"/>
      <dgm:spPr/>
      <dgm:t>
        <a:bodyPr/>
        <a:lstStyle/>
        <a:p>
          <a:r>
            <a:rPr lang="es-CR" sz="1600" dirty="0">
              <a:latin typeface="IBM Plex Sans" panose="020B0503050203000203" pitchFamily="34" charset="0"/>
            </a:rPr>
            <a:t>Composición de canastas diferenciada: CBA y CBN</a:t>
          </a:r>
          <a:endParaRPr lang="en-US" sz="1600" dirty="0">
            <a:latin typeface="IBM Plex Sans" panose="020B0503050203000203" pitchFamily="34" charset="0"/>
          </a:endParaRPr>
        </a:p>
      </dgm:t>
    </dgm:pt>
    <dgm:pt modelId="{272B13DF-A7FF-4CFC-8BDD-53B8D7019F58}" type="parTrans" cxnId="{176BA107-9342-40F9-BD0F-1BD01C4E0FFB}">
      <dgm:prSet/>
      <dgm:spPr/>
      <dgm:t>
        <a:bodyPr/>
        <a:lstStyle/>
        <a:p>
          <a:endParaRPr lang="en-US" sz="1600">
            <a:latin typeface="IBM Plex Sans" panose="020B0503050203000203" pitchFamily="34" charset="0"/>
          </a:endParaRPr>
        </a:p>
      </dgm:t>
    </dgm:pt>
    <dgm:pt modelId="{6E9D6AB6-35A9-4A58-95C5-94322B68BAF5}" type="sibTrans" cxnId="{176BA107-9342-40F9-BD0F-1BD01C4E0FFB}">
      <dgm:prSet custT="1"/>
      <dgm:spPr/>
      <dgm:t>
        <a:bodyPr/>
        <a:lstStyle/>
        <a:p>
          <a:endParaRPr lang="en-US" sz="1600">
            <a:latin typeface="IBM Plex Sans" panose="020B0503050203000203" pitchFamily="34" charset="0"/>
          </a:endParaRPr>
        </a:p>
      </dgm:t>
    </dgm:pt>
    <dgm:pt modelId="{872EC470-4DBD-4739-8B40-32BB85305CBE}">
      <dgm:prSet phldrT="[Texto]" custT="1"/>
      <dgm:spPr/>
      <dgm:t>
        <a:bodyPr/>
        <a:lstStyle/>
        <a:p>
          <a:r>
            <a:rPr lang="es-CR" sz="1600" dirty="0">
              <a:latin typeface="IBM Plex Sans" panose="020B0503050203000203" pitchFamily="34" charset="0"/>
            </a:rPr>
            <a:t>Estimación de los costos de los artículos</a:t>
          </a:r>
          <a:endParaRPr lang="en-US" sz="1600" dirty="0">
            <a:latin typeface="IBM Plex Sans" panose="020B0503050203000203" pitchFamily="34" charset="0"/>
          </a:endParaRPr>
        </a:p>
      </dgm:t>
    </dgm:pt>
    <dgm:pt modelId="{801329A6-7A07-4B61-8499-7B513DC58CDB}" type="parTrans" cxnId="{1D2B2C74-02C6-47D1-A29C-64ADCC00D55D}">
      <dgm:prSet/>
      <dgm:spPr/>
      <dgm:t>
        <a:bodyPr/>
        <a:lstStyle/>
        <a:p>
          <a:endParaRPr lang="en-US" sz="1600">
            <a:latin typeface="IBM Plex Sans" panose="020B0503050203000203" pitchFamily="34" charset="0"/>
          </a:endParaRPr>
        </a:p>
      </dgm:t>
    </dgm:pt>
    <dgm:pt modelId="{53AD0951-67FF-42DA-93F8-E4B7CF8E2135}" type="sibTrans" cxnId="{1D2B2C74-02C6-47D1-A29C-64ADCC00D55D}">
      <dgm:prSet custT="1"/>
      <dgm:spPr/>
      <dgm:t>
        <a:bodyPr/>
        <a:lstStyle/>
        <a:p>
          <a:endParaRPr lang="en-US" sz="1600">
            <a:latin typeface="IBM Plex Sans" panose="020B0503050203000203" pitchFamily="34" charset="0"/>
          </a:endParaRPr>
        </a:p>
      </dgm:t>
    </dgm:pt>
    <dgm:pt modelId="{9B16A6DF-BA57-4EBD-849C-CB5E2E4351FA}">
      <dgm:prSet phldrT="[Texto]" custT="1"/>
      <dgm:spPr/>
      <dgm:t>
        <a:bodyPr/>
        <a:lstStyle/>
        <a:p>
          <a:r>
            <a:rPr lang="es-CR" sz="1600" dirty="0">
              <a:latin typeface="IBM Plex Sans" panose="020B0503050203000203" pitchFamily="34" charset="0"/>
            </a:rPr>
            <a:t>Ajuste a la Canasta básica actual</a:t>
          </a:r>
          <a:endParaRPr lang="en-US" sz="1600" dirty="0">
            <a:latin typeface="IBM Plex Sans" panose="020B0503050203000203" pitchFamily="34" charset="0"/>
          </a:endParaRPr>
        </a:p>
      </dgm:t>
    </dgm:pt>
    <dgm:pt modelId="{6FFA8264-A8AB-4C49-A59C-BEE9EAFDDDF8}" type="parTrans" cxnId="{018F1EC7-9C0C-4212-BD40-9CF6297D1A83}">
      <dgm:prSet/>
      <dgm:spPr/>
      <dgm:t>
        <a:bodyPr/>
        <a:lstStyle/>
        <a:p>
          <a:endParaRPr lang="en-US" sz="1600">
            <a:latin typeface="IBM Plex Sans" panose="020B0503050203000203" pitchFamily="34" charset="0"/>
          </a:endParaRPr>
        </a:p>
      </dgm:t>
    </dgm:pt>
    <dgm:pt modelId="{4CF477A3-A26A-4F19-8C75-C29BE2FA0ADD}" type="sibTrans" cxnId="{018F1EC7-9C0C-4212-BD40-9CF6297D1A83}">
      <dgm:prSet custT="1"/>
      <dgm:spPr/>
      <dgm:t>
        <a:bodyPr/>
        <a:lstStyle/>
        <a:p>
          <a:endParaRPr lang="en-US" sz="1600">
            <a:latin typeface="IBM Plex Sans" panose="020B0503050203000203" pitchFamily="34" charset="0"/>
          </a:endParaRPr>
        </a:p>
      </dgm:t>
    </dgm:pt>
    <dgm:pt modelId="{5BF31819-26DD-4C24-B36E-B8525508CF2B}">
      <dgm:prSet phldrT="[Texto]" custT="1"/>
      <dgm:spPr/>
      <dgm:t>
        <a:bodyPr/>
        <a:lstStyle/>
        <a:p>
          <a:r>
            <a:rPr lang="es-CR" sz="1600" dirty="0">
              <a:latin typeface="IBM Plex Sans" panose="020B0503050203000203" pitchFamily="34" charset="0"/>
            </a:rPr>
            <a:t>Estimación de hogares en pobreza </a:t>
          </a:r>
          <a:endParaRPr lang="en-US" sz="1600" dirty="0">
            <a:latin typeface="IBM Plex Sans" panose="020B0503050203000203" pitchFamily="34" charset="0"/>
          </a:endParaRPr>
        </a:p>
      </dgm:t>
    </dgm:pt>
    <dgm:pt modelId="{5F6B4DDF-86FE-4615-B04B-32F17832EF0F}" type="parTrans" cxnId="{88DF5201-795F-4559-B9A5-95BF959F2282}">
      <dgm:prSet/>
      <dgm:spPr/>
      <dgm:t>
        <a:bodyPr/>
        <a:lstStyle/>
        <a:p>
          <a:endParaRPr lang="en-US" sz="1600">
            <a:latin typeface="IBM Plex Sans" panose="020B0503050203000203" pitchFamily="34" charset="0"/>
          </a:endParaRPr>
        </a:p>
      </dgm:t>
    </dgm:pt>
    <dgm:pt modelId="{71C9F134-FFC0-4535-B4F0-CA63B8D46242}" type="sibTrans" cxnId="{88DF5201-795F-4559-B9A5-95BF959F2282}">
      <dgm:prSet custT="1"/>
      <dgm:spPr/>
      <dgm:t>
        <a:bodyPr/>
        <a:lstStyle/>
        <a:p>
          <a:endParaRPr lang="en-US" sz="1600">
            <a:latin typeface="IBM Plex Sans" panose="020B0503050203000203" pitchFamily="34" charset="0"/>
          </a:endParaRPr>
        </a:p>
      </dgm:t>
    </dgm:pt>
    <dgm:pt modelId="{59D67678-D9D0-4A09-8A58-09D12F8F3D40}" type="pres">
      <dgm:prSet presAssocID="{5A1A0B32-A1FE-4B47-B583-ED9F0B446B9B}" presName="Name0" presStyleCnt="0">
        <dgm:presLayoutVars>
          <dgm:dir/>
          <dgm:resizeHandles val="exact"/>
        </dgm:presLayoutVars>
      </dgm:prSet>
      <dgm:spPr/>
      <dgm:t>
        <a:bodyPr/>
        <a:lstStyle/>
        <a:p>
          <a:endParaRPr lang="es-ES"/>
        </a:p>
      </dgm:t>
    </dgm:pt>
    <dgm:pt modelId="{9E69637E-5BF8-401E-BC44-E37E4DFD64C5}" type="pres">
      <dgm:prSet presAssocID="{272DDB80-6C00-4B89-89BA-C48B8662AB65}" presName="node" presStyleLbl="node1" presStyleIdx="0" presStyleCnt="5">
        <dgm:presLayoutVars>
          <dgm:bulletEnabled val="1"/>
        </dgm:presLayoutVars>
      </dgm:prSet>
      <dgm:spPr/>
      <dgm:t>
        <a:bodyPr/>
        <a:lstStyle/>
        <a:p>
          <a:endParaRPr lang="es-ES"/>
        </a:p>
      </dgm:t>
    </dgm:pt>
    <dgm:pt modelId="{20118CDC-EAE9-4728-8F96-3B13D5098ADD}" type="pres">
      <dgm:prSet presAssocID="{198F1170-301F-4ED9-A2B7-A54DBCCDDD87}" presName="sibTrans" presStyleLbl="sibTrans2D1" presStyleIdx="0" presStyleCnt="4"/>
      <dgm:spPr/>
      <dgm:t>
        <a:bodyPr/>
        <a:lstStyle/>
        <a:p>
          <a:endParaRPr lang="es-ES"/>
        </a:p>
      </dgm:t>
    </dgm:pt>
    <dgm:pt modelId="{0D730B17-65E6-49AC-8C9C-4820FEF2944A}" type="pres">
      <dgm:prSet presAssocID="{198F1170-301F-4ED9-A2B7-A54DBCCDDD87}" presName="connectorText" presStyleLbl="sibTrans2D1" presStyleIdx="0" presStyleCnt="4"/>
      <dgm:spPr/>
      <dgm:t>
        <a:bodyPr/>
        <a:lstStyle/>
        <a:p>
          <a:endParaRPr lang="es-ES"/>
        </a:p>
      </dgm:t>
    </dgm:pt>
    <dgm:pt modelId="{0DD0C5B0-733F-4A32-A9EE-12F0DC9EB30F}" type="pres">
      <dgm:prSet presAssocID="{490FF192-11A0-4673-B1F4-69F916E4E01E}" presName="node" presStyleLbl="node1" presStyleIdx="1" presStyleCnt="5">
        <dgm:presLayoutVars>
          <dgm:bulletEnabled val="1"/>
        </dgm:presLayoutVars>
      </dgm:prSet>
      <dgm:spPr/>
      <dgm:t>
        <a:bodyPr/>
        <a:lstStyle/>
        <a:p>
          <a:endParaRPr lang="es-ES"/>
        </a:p>
      </dgm:t>
    </dgm:pt>
    <dgm:pt modelId="{7886F694-1465-4786-A25F-AA1471A5F62A}" type="pres">
      <dgm:prSet presAssocID="{6E9D6AB6-35A9-4A58-95C5-94322B68BAF5}" presName="sibTrans" presStyleLbl="sibTrans2D1" presStyleIdx="1" presStyleCnt="4"/>
      <dgm:spPr/>
      <dgm:t>
        <a:bodyPr/>
        <a:lstStyle/>
        <a:p>
          <a:endParaRPr lang="es-ES"/>
        </a:p>
      </dgm:t>
    </dgm:pt>
    <dgm:pt modelId="{BB90DEAC-FA67-46C0-BB86-A958EAC9D355}" type="pres">
      <dgm:prSet presAssocID="{6E9D6AB6-35A9-4A58-95C5-94322B68BAF5}" presName="connectorText" presStyleLbl="sibTrans2D1" presStyleIdx="1" presStyleCnt="4"/>
      <dgm:spPr/>
      <dgm:t>
        <a:bodyPr/>
        <a:lstStyle/>
        <a:p>
          <a:endParaRPr lang="es-ES"/>
        </a:p>
      </dgm:t>
    </dgm:pt>
    <dgm:pt modelId="{6791F981-2C7F-465E-9AD9-304809F4F754}" type="pres">
      <dgm:prSet presAssocID="{872EC470-4DBD-4739-8B40-32BB85305CBE}" presName="node" presStyleLbl="node1" presStyleIdx="2" presStyleCnt="5">
        <dgm:presLayoutVars>
          <dgm:bulletEnabled val="1"/>
        </dgm:presLayoutVars>
      </dgm:prSet>
      <dgm:spPr/>
      <dgm:t>
        <a:bodyPr/>
        <a:lstStyle/>
        <a:p>
          <a:endParaRPr lang="es-ES"/>
        </a:p>
      </dgm:t>
    </dgm:pt>
    <dgm:pt modelId="{74A4736E-54F0-448B-B225-1A129F8A7269}" type="pres">
      <dgm:prSet presAssocID="{53AD0951-67FF-42DA-93F8-E4B7CF8E2135}" presName="sibTrans" presStyleLbl="sibTrans2D1" presStyleIdx="2" presStyleCnt="4"/>
      <dgm:spPr/>
      <dgm:t>
        <a:bodyPr/>
        <a:lstStyle/>
        <a:p>
          <a:endParaRPr lang="es-ES"/>
        </a:p>
      </dgm:t>
    </dgm:pt>
    <dgm:pt modelId="{F1EABD75-F337-4CFD-B031-E55A395F5068}" type="pres">
      <dgm:prSet presAssocID="{53AD0951-67FF-42DA-93F8-E4B7CF8E2135}" presName="connectorText" presStyleLbl="sibTrans2D1" presStyleIdx="2" presStyleCnt="4"/>
      <dgm:spPr/>
      <dgm:t>
        <a:bodyPr/>
        <a:lstStyle/>
        <a:p>
          <a:endParaRPr lang="es-ES"/>
        </a:p>
      </dgm:t>
    </dgm:pt>
    <dgm:pt modelId="{0D17E93D-EF40-46FA-B2A8-B3CD2AF0D2EE}" type="pres">
      <dgm:prSet presAssocID="{9B16A6DF-BA57-4EBD-849C-CB5E2E4351FA}" presName="node" presStyleLbl="node1" presStyleIdx="3" presStyleCnt="5">
        <dgm:presLayoutVars>
          <dgm:bulletEnabled val="1"/>
        </dgm:presLayoutVars>
      </dgm:prSet>
      <dgm:spPr/>
      <dgm:t>
        <a:bodyPr/>
        <a:lstStyle/>
        <a:p>
          <a:endParaRPr lang="es-ES"/>
        </a:p>
      </dgm:t>
    </dgm:pt>
    <dgm:pt modelId="{80D7089F-9E91-4884-8EE5-E7288F351B79}" type="pres">
      <dgm:prSet presAssocID="{4CF477A3-A26A-4F19-8C75-C29BE2FA0ADD}" presName="sibTrans" presStyleLbl="sibTrans2D1" presStyleIdx="3" presStyleCnt="4"/>
      <dgm:spPr/>
      <dgm:t>
        <a:bodyPr/>
        <a:lstStyle/>
        <a:p>
          <a:endParaRPr lang="es-ES"/>
        </a:p>
      </dgm:t>
    </dgm:pt>
    <dgm:pt modelId="{3AC9924A-0161-49D6-BC26-E41E486CA64C}" type="pres">
      <dgm:prSet presAssocID="{4CF477A3-A26A-4F19-8C75-C29BE2FA0ADD}" presName="connectorText" presStyleLbl="sibTrans2D1" presStyleIdx="3" presStyleCnt="4"/>
      <dgm:spPr/>
      <dgm:t>
        <a:bodyPr/>
        <a:lstStyle/>
        <a:p>
          <a:endParaRPr lang="es-ES"/>
        </a:p>
      </dgm:t>
    </dgm:pt>
    <dgm:pt modelId="{5BE25320-D535-4C4E-BE38-A499D7F24C1B}" type="pres">
      <dgm:prSet presAssocID="{5BF31819-26DD-4C24-B36E-B8525508CF2B}" presName="node" presStyleLbl="node1" presStyleIdx="4" presStyleCnt="5">
        <dgm:presLayoutVars>
          <dgm:bulletEnabled val="1"/>
        </dgm:presLayoutVars>
      </dgm:prSet>
      <dgm:spPr/>
      <dgm:t>
        <a:bodyPr/>
        <a:lstStyle/>
        <a:p>
          <a:endParaRPr lang="es-ES"/>
        </a:p>
      </dgm:t>
    </dgm:pt>
  </dgm:ptLst>
  <dgm:cxnLst>
    <dgm:cxn modelId="{302FBBE2-EDBC-4610-8700-065C1547C828}" type="presOf" srcId="{198F1170-301F-4ED9-A2B7-A54DBCCDDD87}" destId="{20118CDC-EAE9-4728-8F96-3B13D5098ADD}" srcOrd="0" destOrd="0" presId="urn:microsoft.com/office/officeart/2005/8/layout/process1"/>
    <dgm:cxn modelId="{BDB45A9F-7348-4C9E-A8B5-EBD680717E4F}" srcId="{5A1A0B32-A1FE-4B47-B583-ED9F0B446B9B}" destId="{272DDB80-6C00-4B89-89BA-C48B8662AB65}" srcOrd="0" destOrd="0" parTransId="{DAE8F250-19DC-4F3D-97A0-73CB00FF7139}" sibTransId="{198F1170-301F-4ED9-A2B7-A54DBCCDDD87}"/>
    <dgm:cxn modelId="{08E4FAAE-04AD-4410-AA5A-BB133DFC0A56}" type="presOf" srcId="{6E9D6AB6-35A9-4A58-95C5-94322B68BAF5}" destId="{7886F694-1465-4786-A25F-AA1471A5F62A}" srcOrd="0" destOrd="0" presId="urn:microsoft.com/office/officeart/2005/8/layout/process1"/>
    <dgm:cxn modelId="{B2A2731A-0076-41F3-8457-6249883D5506}" type="presOf" srcId="{872EC470-4DBD-4739-8B40-32BB85305CBE}" destId="{6791F981-2C7F-465E-9AD9-304809F4F754}" srcOrd="0" destOrd="0" presId="urn:microsoft.com/office/officeart/2005/8/layout/process1"/>
    <dgm:cxn modelId="{1D2B2C74-02C6-47D1-A29C-64ADCC00D55D}" srcId="{5A1A0B32-A1FE-4B47-B583-ED9F0B446B9B}" destId="{872EC470-4DBD-4739-8B40-32BB85305CBE}" srcOrd="2" destOrd="0" parTransId="{801329A6-7A07-4B61-8499-7B513DC58CDB}" sibTransId="{53AD0951-67FF-42DA-93F8-E4B7CF8E2135}"/>
    <dgm:cxn modelId="{FC37B81B-2C90-47B1-9EFF-892684E153E4}" type="presOf" srcId="{5A1A0B32-A1FE-4B47-B583-ED9F0B446B9B}" destId="{59D67678-D9D0-4A09-8A58-09D12F8F3D40}" srcOrd="0" destOrd="0" presId="urn:microsoft.com/office/officeart/2005/8/layout/process1"/>
    <dgm:cxn modelId="{176BA107-9342-40F9-BD0F-1BD01C4E0FFB}" srcId="{5A1A0B32-A1FE-4B47-B583-ED9F0B446B9B}" destId="{490FF192-11A0-4673-B1F4-69F916E4E01E}" srcOrd="1" destOrd="0" parTransId="{272B13DF-A7FF-4CFC-8BDD-53B8D7019F58}" sibTransId="{6E9D6AB6-35A9-4A58-95C5-94322B68BAF5}"/>
    <dgm:cxn modelId="{018F1EC7-9C0C-4212-BD40-9CF6297D1A83}" srcId="{5A1A0B32-A1FE-4B47-B583-ED9F0B446B9B}" destId="{9B16A6DF-BA57-4EBD-849C-CB5E2E4351FA}" srcOrd="3" destOrd="0" parTransId="{6FFA8264-A8AB-4C49-A59C-BEE9EAFDDDF8}" sibTransId="{4CF477A3-A26A-4F19-8C75-C29BE2FA0ADD}"/>
    <dgm:cxn modelId="{D3C50D5C-CF18-48EA-BF17-0ABD77D2F9F4}" type="presOf" srcId="{9B16A6DF-BA57-4EBD-849C-CB5E2E4351FA}" destId="{0D17E93D-EF40-46FA-B2A8-B3CD2AF0D2EE}" srcOrd="0" destOrd="0" presId="urn:microsoft.com/office/officeart/2005/8/layout/process1"/>
    <dgm:cxn modelId="{88DF5201-795F-4559-B9A5-95BF959F2282}" srcId="{5A1A0B32-A1FE-4B47-B583-ED9F0B446B9B}" destId="{5BF31819-26DD-4C24-B36E-B8525508CF2B}" srcOrd="4" destOrd="0" parTransId="{5F6B4DDF-86FE-4615-B04B-32F17832EF0F}" sibTransId="{71C9F134-FFC0-4535-B4F0-CA63B8D46242}"/>
    <dgm:cxn modelId="{7B4AE2B4-6516-43EA-8834-FD2B84E799DB}" type="presOf" srcId="{490FF192-11A0-4673-B1F4-69F916E4E01E}" destId="{0DD0C5B0-733F-4A32-A9EE-12F0DC9EB30F}" srcOrd="0" destOrd="0" presId="urn:microsoft.com/office/officeart/2005/8/layout/process1"/>
    <dgm:cxn modelId="{78FD2FF5-547F-44D8-A0C6-E0AF75811462}" type="presOf" srcId="{53AD0951-67FF-42DA-93F8-E4B7CF8E2135}" destId="{F1EABD75-F337-4CFD-B031-E55A395F5068}" srcOrd="1" destOrd="0" presId="urn:microsoft.com/office/officeart/2005/8/layout/process1"/>
    <dgm:cxn modelId="{0E030DC8-CB83-4D5F-8797-C7205AA97386}" type="presOf" srcId="{5BF31819-26DD-4C24-B36E-B8525508CF2B}" destId="{5BE25320-D535-4C4E-BE38-A499D7F24C1B}" srcOrd="0" destOrd="0" presId="urn:microsoft.com/office/officeart/2005/8/layout/process1"/>
    <dgm:cxn modelId="{C8A1C0FE-7CB5-47DA-AD76-EFD4DE815086}" type="presOf" srcId="{53AD0951-67FF-42DA-93F8-E4B7CF8E2135}" destId="{74A4736E-54F0-448B-B225-1A129F8A7269}" srcOrd="0" destOrd="0" presId="urn:microsoft.com/office/officeart/2005/8/layout/process1"/>
    <dgm:cxn modelId="{AFB10A10-CDEB-47AD-A607-F211F8D4EDC1}" type="presOf" srcId="{198F1170-301F-4ED9-A2B7-A54DBCCDDD87}" destId="{0D730B17-65E6-49AC-8C9C-4820FEF2944A}" srcOrd="1" destOrd="0" presId="urn:microsoft.com/office/officeart/2005/8/layout/process1"/>
    <dgm:cxn modelId="{7955AE43-350A-418B-A8E6-FA00BAB3A929}" type="presOf" srcId="{6E9D6AB6-35A9-4A58-95C5-94322B68BAF5}" destId="{BB90DEAC-FA67-46C0-BB86-A958EAC9D355}" srcOrd="1" destOrd="0" presId="urn:microsoft.com/office/officeart/2005/8/layout/process1"/>
    <dgm:cxn modelId="{44F68C88-9C0B-4832-9411-3123CEE2153F}" type="presOf" srcId="{4CF477A3-A26A-4F19-8C75-C29BE2FA0ADD}" destId="{80D7089F-9E91-4884-8EE5-E7288F351B79}" srcOrd="0" destOrd="0" presId="urn:microsoft.com/office/officeart/2005/8/layout/process1"/>
    <dgm:cxn modelId="{92300C09-A79C-4A0B-A727-7EC79AEC85ED}" type="presOf" srcId="{272DDB80-6C00-4B89-89BA-C48B8662AB65}" destId="{9E69637E-5BF8-401E-BC44-E37E4DFD64C5}" srcOrd="0" destOrd="0" presId="urn:microsoft.com/office/officeart/2005/8/layout/process1"/>
    <dgm:cxn modelId="{83C4D909-5424-4867-8AEB-56B5E102AB25}" type="presOf" srcId="{4CF477A3-A26A-4F19-8C75-C29BE2FA0ADD}" destId="{3AC9924A-0161-49D6-BC26-E41E486CA64C}" srcOrd="1" destOrd="0" presId="urn:microsoft.com/office/officeart/2005/8/layout/process1"/>
    <dgm:cxn modelId="{6FCBAC4C-6642-466A-8276-523F29D11B3B}" type="presParOf" srcId="{59D67678-D9D0-4A09-8A58-09D12F8F3D40}" destId="{9E69637E-5BF8-401E-BC44-E37E4DFD64C5}" srcOrd="0" destOrd="0" presId="urn:microsoft.com/office/officeart/2005/8/layout/process1"/>
    <dgm:cxn modelId="{C05C1566-8575-4261-A3C8-56B87F455D2D}" type="presParOf" srcId="{59D67678-D9D0-4A09-8A58-09D12F8F3D40}" destId="{20118CDC-EAE9-4728-8F96-3B13D5098ADD}" srcOrd="1" destOrd="0" presId="urn:microsoft.com/office/officeart/2005/8/layout/process1"/>
    <dgm:cxn modelId="{7540CDF8-CABC-4AE0-A450-55A817B2CD8C}" type="presParOf" srcId="{20118CDC-EAE9-4728-8F96-3B13D5098ADD}" destId="{0D730B17-65E6-49AC-8C9C-4820FEF2944A}" srcOrd="0" destOrd="0" presId="urn:microsoft.com/office/officeart/2005/8/layout/process1"/>
    <dgm:cxn modelId="{6BDFE592-09B8-4E12-ACE0-EF54641D2CB6}" type="presParOf" srcId="{59D67678-D9D0-4A09-8A58-09D12F8F3D40}" destId="{0DD0C5B0-733F-4A32-A9EE-12F0DC9EB30F}" srcOrd="2" destOrd="0" presId="urn:microsoft.com/office/officeart/2005/8/layout/process1"/>
    <dgm:cxn modelId="{9BF2117F-2DD3-4A11-BACE-8A1F82BDBEEC}" type="presParOf" srcId="{59D67678-D9D0-4A09-8A58-09D12F8F3D40}" destId="{7886F694-1465-4786-A25F-AA1471A5F62A}" srcOrd="3" destOrd="0" presId="urn:microsoft.com/office/officeart/2005/8/layout/process1"/>
    <dgm:cxn modelId="{2FDFB3D8-52D0-4C5D-9C8D-E3F289E355A2}" type="presParOf" srcId="{7886F694-1465-4786-A25F-AA1471A5F62A}" destId="{BB90DEAC-FA67-46C0-BB86-A958EAC9D355}" srcOrd="0" destOrd="0" presId="urn:microsoft.com/office/officeart/2005/8/layout/process1"/>
    <dgm:cxn modelId="{1709936B-620F-47DD-936A-D94B869975E7}" type="presParOf" srcId="{59D67678-D9D0-4A09-8A58-09D12F8F3D40}" destId="{6791F981-2C7F-465E-9AD9-304809F4F754}" srcOrd="4" destOrd="0" presId="urn:microsoft.com/office/officeart/2005/8/layout/process1"/>
    <dgm:cxn modelId="{3EEE1633-03D9-4544-9556-E03E8A0F62C4}" type="presParOf" srcId="{59D67678-D9D0-4A09-8A58-09D12F8F3D40}" destId="{74A4736E-54F0-448B-B225-1A129F8A7269}" srcOrd="5" destOrd="0" presId="urn:microsoft.com/office/officeart/2005/8/layout/process1"/>
    <dgm:cxn modelId="{6CA50ADF-DCC6-46A9-94F2-7B6E4D75B944}" type="presParOf" srcId="{74A4736E-54F0-448B-B225-1A129F8A7269}" destId="{F1EABD75-F337-4CFD-B031-E55A395F5068}" srcOrd="0" destOrd="0" presId="urn:microsoft.com/office/officeart/2005/8/layout/process1"/>
    <dgm:cxn modelId="{30FA31B4-1EF1-41C8-8D9A-37C4E585FBFB}" type="presParOf" srcId="{59D67678-D9D0-4A09-8A58-09D12F8F3D40}" destId="{0D17E93D-EF40-46FA-B2A8-B3CD2AF0D2EE}" srcOrd="6" destOrd="0" presId="urn:microsoft.com/office/officeart/2005/8/layout/process1"/>
    <dgm:cxn modelId="{EC4B7E3F-70E1-43EA-8FAF-212FF05F0933}" type="presParOf" srcId="{59D67678-D9D0-4A09-8A58-09D12F8F3D40}" destId="{80D7089F-9E91-4884-8EE5-E7288F351B79}" srcOrd="7" destOrd="0" presId="urn:microsoft.com/office/officeart/2005/8/layout/process1"/>
    <dgm:cxn modelId="{A02AADBD-3D51-4954-A17B-20589091CA7B}" type="presParOf" srcId="{80D7089F-9E91-4884-8EE5-E7288F351B79}" destId="{3AC9924A-0161-49D6-BC26-E41E486CA64C}" srcOrd="0" destOrd="0" presId="urn:microsoft.com/office/officeart/2005/8/layout/process1"/>
    <dgm:cxn modelId="{E97D7E14-034D-43AA-A17C-DA7B0C4298A7}" type="presParOf" srcId="{59D67678-D9D0-4A09-8A58-09D12F8F3D40}" destId="{5BE25320-D535-4C4E-BE38-A499D7F24C1B}" srcOrd="8" destOrd="0" presId="urn:microsoft.com/office/officeart/2005/8/layout/process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21804EE-162F-4C04-9EA9-0147F2B65180}" type="doc">
      <dgm:prSet loTypeId="urn:microsoft.com/office/officeart/2005/8/layout/cycle5" loCatId="cycle" qsTypeId="urn:microsoft.com/office/officeart/2005/8/quickstyle/simple1" qsCatId="simple" csTypeId="urn:microsoft.com/office/officeart/2005/8/colors/accent1_1" csCatId="accent1" phldr="1"/>
      <dgm:spPr/>
      <dgm:t>
        <a:bodyPr/>
        <a:lstStyle/>
        <a:p>
          <a:endParaRPr lang="en-US"/>
        </a:p>
      </dgm:t>
    </dgm:pt>
    <dgm:pt modelId="{E5F38D0D-E78E-4596-97DD-F58F2F217D30}">
      <dgm:prSet phldrT="[Texto]"/>
      <dgm:spPr/>
      <dgm:t>
        <a:bodyPr/>
        <a:lstStyle/>
        <a:p>
          <a:r>
            <a:rPr lang="es-CR" b="1" dirty="0">
              <a:solidFill>
                <a:schemeClr val="tx1"/>
              </a:solidFill>
              <a:latin typeface="IBM Plex Sans" panose="020B0503050203000203" pitchFamily="34" charset="0"/>
            </a:rPr>
            <a:t>Visual</a:t>
          </a:r>
          <a:endParaRPr lang="en-US" b="1" dirty="0">
            <a:solidFill>
              <a:schemeClr val="tx1"/>
            </a:solidFill>
            <a:latin typeface="IBM Plex Sans" panose="020B0503050203000203" pitchFamily="34" charset="0"/>
          </a:endParaRPr>
        </a:p>
      </dgm:t>
    </dgm:pt>
    <dgm:pt modelId="{984C0C53-65C4-4388-AB41-BDE4E8F4D9B4}" type="parTrans" cxnId="{57EA90BE-5468-43D2-9FF0-0CF568D52510}">
      <dgm:prSet/>
      <dgm:spPr/>
      <dgm:t>
        <a:bodyPr/>
        <a:lstStyle/>
        <a:p>
          <a:endParaRPr lang="en-US" b="1">
            <a:solidFill>
              <a:schemeClr val="tx1"/>
            </a:solidFill>
            <a:latin typeface="IBM Plex Sans" panose="020B0503050203000203" pitchFamily="34" charset="0"/>
          </a:endParaRPr>
        </a:p>
      </dgm:t>
    </dgm:pt>
    <dgm:pt modelId="{4BD13A2B-11AD-451B-B016-F42F7DECC4C4}" type="sibTrans" cxnId="{57EA90BE-5468-43D2-9FF0-0CF568D52510}">
      <dgm:prSet/>
      <dgm:spPr/>
      <dgm:t>
        <a:bodyPr/>
        <a:lstStyle/>
        <a:p>
          <a:endParaRPr lang="en-US" b="1">
            <a:solidFill>
              <a:schemeClr val="tx1"/>
            </a:solidFill>
            <a:latin typeface="IBM Plex Sans" panose="020B0503050203000203" pitchFamily="34" charset="0"/>
          </a:endParaRPr>
        </a:p>
      </dgm:t>
    </dgm:pt>
    <dgm:pt modelId="{55818A94-B8FC-42BC-9723-386E77A0AA44}">
      <dgm:prSet phldrT="[Texto]"/>
      <dgm:spPr/>
      <dgm:t>
        <a:bodyPr/>
        <a:lstStyle/>
        <a:p>
          <a:r>
            <a:rPr lang="es-CR" b="1" dirty="0">
              <a:solidFill>
                <a:schemeClr val="tx1"/>
              </a:solidFill>
              <a:latin typeface="IBM Plex Sans" panose="020B0503050203000203" pitchFamily="34" charset="0"/>
            </a:rPr>
            <a:t>Física</a:t>
          </a:r>
          <a:endParaRPr lang="en-US" b="1" dirty="0">
            <a:solidFill>
              <a:schemeClr val="tx1"/>
            </a:solidFill>
            <a:latin typeface="IBM Plex Sans" panose="020B0503050203000203" pitchFamily="34" charset="0"/>
          </a:endParaRPr>
        </a:p>
      </dgm:t>
    </dgm:pt>
    <dgm:pt modelId="{F3C9297D-5F3E-41A6-84B8-2014D08DCDFF}" type="parTrans" cxnId="{8F56AAB4-09BF-46B1-AE55-42C7AC5B72A1}">
      <dgm:prSet/>
      <dgm:spPr/>
      <dgm:t>
        <a:bodyPr/>
        <a:lstStyle/>
        <a:p>
          <a:endParaRPr lang="en-US" b="1">
            <a:solidFill>
              <a:schemeClr val="tx1"/>
            </a:solidFill>
            <a:latin typeface="IBM Plex Sans" panose="020B0503050203000203" pitchFamily="34" charset="0"/>
          </a:endParaRPr>
        </a:p>
      </dgm:t>
    </dgm:pt>
    <dgm:pt modelId="{9E637030-3A41-4B5C-8E12-9AFB840C646C}" type="sibTrans" cxnId="{8F56AAB4-09BF-46B1-AE55-42C7AC5B72A1}">
      <dgm:prSet/>
      <dgm:spPr/>
      <dgm:t>
        <a:bodyPr/>
        <a:lstStyle/>
        <a:p>
          <a:endParaRPr lang="en-US" b="1">
            <a:solidFill>
              <a:schemeClr val="tx1"/>
            </a:solidFill>
            <a:latin typeface="IBM Plex Sans" panose="020B0503050203000203" pitchFamily="34" charset="0"/>
          </a:endParaRPr>
        </a:p>
      </dgm:t>
    </dgm:pt>
    <dgm:pt modelId="{AA515647-FB3F-4C0E-AFBC-4655034AAACA}">
      <dgm:prSet phldrT="[Texto]"/>
      <dgm:spPr/>
      <dgm:t>
        <a:bodyPr/>
        <a:lstStyle/>
        <a:p>
          <a:r>
            <a:rPr lang="es-CR" b="1" dirty="0">
              <a:solidFill>
                <a:schemeClr val="tx1"/>
              </a:solidFill>
              <a:latin typeface="IBM Plex Sans" panose="020B0503050203000203" pitchFamily="34" charset="0"/>
            </a:rPr>
            <a:t>Cognitiva</a:t>
          </a:r>
          <a:endParaRPr lang="en-US" b="1" dirty="0">
            <a:solidFill>
              <a:schemeClr val="tx1"/>
            </a:solidFill>
            <a:latin typeface="IBM Plex Sans" panose="020B0503050203000203" pitchFamily="34" charset="0"/>
          </a:endParaRPr>
        </a:p>
      </dgm:t>
    </dgm:pt>
    <dgm:pt modelId="{6CD78D10-9D03-41A0-9592-AFAF25FD1DEB}" type="parTrans" cxnId="{134ADA56-7067-4907-91E3-867DC45D93E3}">
      <dgm:prSet/>
      <dgm:spPr/>
      <dgm:t>
        <a:bodyPr/>
        <a:lstStyle/>
        <a:p>
          <a:endParaRPr lang="en-US" b="1">
            <a:solidFill>
              <a:schemeClr val="tx1"/>
            </a:solidFill>
            <a:latin typeface="IBM Plex Sans" panose="020B0503050203000203" pitchFamily="34" charset="0"/>
          </a:endParaRPr>
        </a:p>
      </dgm:t>
    </dgm:pt>
    <dgm:pt modelId="{D38CA0DC-D720-4885-AD47-B1D8E2B7B951}" type="sibTrans" cxnId="{134ADA56-7067-4907-91E3-867DC45D93E3}">
      <dgm:prSet/>
      <dgm:spPr/>
      <dgm:t>
        <a:bodyPr/>
        <a:lstStyle/>
        <a:p>
          <a:endParaRPr lang="en-US" b="1">
            <a:solidFill>
              <a:schemeClr val="tx1"/>
            </a:solidFill>
            <a:latin typeface="IBM Plex Sans" panose="020B0503050203000203" pitchFamily="34" charset="0"/>
          </a:endParaRPr>
        </a:p>
      </dgm:t>
    </dgm:pt>
    <dgm:pt modelId="{DBE2B473-D351-488E-B034-31D9C6EEE196}">
      <dgm:prSet phldrT="[Texto]"/>
      <dgm:spPr/>
      <dgm:t>
        <a:bodyPr/>
        <a:lstStyle/>
        <a:p>
          <a:r>
            <a:rPr lang="es-CR" b="1" dirty="0">
              <a:solidFill>
                <a:schemeClr val="tx1"/>
              </a:solidFill>
              <a:latin typeface="IBM Plex Sans" panose="020B0503050203000203" pitchFamily="34" charset="0"/>
            </a:rPr>
            <a:t>Psicosocial</a:t>
          </a:r>
          <a:endParaRPr lang="en-US" b="1" dirty="0">
            <a:solidFill>
              <a:schemeClr val="tx1"/>
            </a:solidFill>
            <a:latin typeface="IBM Plex Sans" panose="020B0503050203000203" pitchFamily="34" charset="0"/>
          </a:endParaRPr>
        </a:p>
      </dgm:t>
    </dgm:pt>
    <dgm:pt modelId="{5C8D38D3-4E19-4D43-A5EB-F25AF39C624B}" type="parTrans" cxnId="{BEBBE410-D2DD-422D-AA42-6B07293FCD8E}">
      <dgm:prSet/>
      <dgm:spPr/>
      <dgm:t>
        <a:bodyPr/>
        <a:lstStyle/>
        <a:p>
          <a:endParaRPr lang="en-US" b="1">
            <a:solidFill>
              <a:schemeClr val="tx1"/>
            </a:solidFill>
            <a:latin typeface="IBM Plex Sans" panose="020B0503050203000203" pitchFamily="34" charset="0"/>
          </a:endParaRPr>
        </a:p>
      </dgm:t>
    </dgm:pt>
    <dgm:pt modelId="{5763B82F-8F48-4A81-BEAD-55A9CA0B5699}" type="sibTrans" cxnId="{BEBBE410-D2DD-422D-AA42-6B07293FCD8E}">
      <dgm:prSet/>
      <dgm:spPr/>
      <dgm:t>
        <a:bodyPr/>
        <a:lstStyle/>
        <a:p>
          <a:endParaRPr lang="en-US" b="1">
            <a:solidFill>
              <a:schemeClr val="tx1"/>
            </a:solidFill>
            <a:latin typeface="IBM Plex Sans" panose="020B0503050203000203" pitchFamily="34" charset="0"/>
          </a:endParaRPr>
        </a:p>
      </dgm:t>
    </dgm:pt>
    <dgm:pt modelId="{07466CE5-5BFB-4E1B-9817-FBCA528A0609}">
      <dgm:prSet phldrT="[Texto]"/>
      <dgm:spPr/>
      <dgm:t>
        <a:bodyPr/>
        <a:lstStyle/>
        <a:p>
          <a:r>
            <a:rPr lang="es-CR" b="1" dirty="0">
              <a:solidFill>
                <a:schemeClr val="tx1"/>
              </a:solidFill>
              <a:latin typeface="IBM Plex Sans" panose="020B0503050203000203" pitchFamily="34" charset="0"/>
            </a:rPr>
            <a:t>Auditiva</a:t>
          </a:r>
          <a:endParaRPr lang="en-US" b="1" dirty="0">
            <a:solidFill>
              <a:schemeClr val="tx1"/>
            </a:solidFill>
            <a:latin typeface="IBM Plex Sans" panose="020B0503050203000203" pitchFamily="34" charset="0"/>
          </a:endParaRPr>
        </a:p>
      </dgm:t>
    </dgm:pt>
    <dgm:pt modelId="{61E44F96-A4E3-443D-AEB9-CD171C7815E8}" type="parTrans" cxnId="{259DEF53-2D21-4057-83BB-80A3EC3FFE3F}">
      <dgm:prSet/>
      <dgm:spPr/>
      <dgm:t>
        <a:bodyPr/>
        <a:lstStyle/>
        <a:p>
          <a:endParaRPr lang="en-US" b="1">
            <a:solidFill>
              <a:schemeClr val="tx1"/>
            </a:solidFill>
            <a:latin typeface="IBM Plex Sans" panose="020B0503050203000203" pitchFamily="34" charset="0"/>
          </a:endParaRPr>
        </a:p>
      </dgm:t>
    </dgm:pt>
    <dgm:pt modelId="{1788D59D-6E4B-4E58-A23C-8EBD9D0616DF}" type="sibTrans" cxnId="{259DEF53-2D21-4057-83BB-80A3EC3FFE3F}">
      <dgm:prSet/>
      <dgm:spPr/>
      <dgm:t>
        <a:bodyPr/>
        <a:lstStyle/>
        <a:p>
          <a:endParaRPr lang="en-US" b="1">
            <a:solidFill>
              <a:schemeClr val="tx1"/>
            </a:solidFill>
            <a:latin typeface="IBM Plex Sans" panose="020B0503050203000203" pitchFamily="34" charset="0"/>
          </a:endParaRPr>
        </a:p>
      </dgm:t>
    </dgm:pt>
    <dgm:pt modelId="{4EB083FB-E283-4449-9468-5F175C6E3D9A}">
      <dgm:prSet phldrT="[Texto]"/>
      <dgm:spPr/>
      <dgm:t>
        <a:bodyPr/>
        <a:lstStyle/>
        <a:p>
          <a:r>
            <a:rPr lang="es-CR" b="1" dirty="0">
              <a:solidFill>
                <a:schemeClr val="tx1"/>
              </a:solidFill>
              <a:latin typeface="IBM Plex Sans" panose="020B0503050203000203" pitchFamily="34" charset="0"/>
            </a:rPr>
            <a:t>Dos o más</a:t>
          </a:r>
          <a:endParaRPr lang="en-US" b="1" dirty="0">
            <a:solidFill>
              <a:schemeClr val="tx1"/>
            </a:solidFill>
            <a:latin typeface="IBM Plex Sans" panose="020B0503050203000203" pitchFamily="34" charset="0"/>
          </a:endParaRPr>
        </a:p>
      </dgm:t>
    </dgm:pt>
    <dgm:pt modelId="{C6BB70D8-B9D6-4629-8944-8FB04C05FAC2}" type="parTrans" cxnId="{54648545-1B70-44E6-94CF-1D5A834D324C}">
      <dgm:prSet/>
      <dgm:spPr/>
      <dgm:t>
        <a:bodyPr/>
        <a:lstStyle/>
        <a:p>
          <a:endParaRPr lang="en-US" b="1">
            <a:solidFill>
              <a:schemeClr val="tx1"/>
            </a:solidFill>
            <a:latin typeface="IBM Plex Sans" panose="020B0503050203000203" pitchFamily="34" charset="0"/>
          </a:endParaRPr>
        </a:p>
      </dgm:t>
    </dgm:pt>
    <dgm:pt modelId="{E33A82A3-FF83-4204-A12A-BEEC0A959EE5}" type="sibTrans" cxnId="{54648545-1B70-44E6-94CF-1D5A834D324C}">
      <dgm:prSet/>
      <dgm:spPr/>
      <dgm:t>
        <a:bodyPr/>
        <a:lstStyle/>
        <a:p>
          <a:endParaRPr lang="en-US" b="1">
            <a:solidFill>
              <a:schemeClr val="tx1"/>
            </a:solidFill>
            <a:latin typeface="IBM Plex Sans" panose="020B0503050203000203" pitchFamily="34" charset="0"/>
          </a:endParaRPr>
        </a:p>
      </dgm:t>
    </dgm:pt>
    <dgm:pt modelId="{B00F50CB-2C44-49DE-8D9E-EB565CF7185B}" type="pres">
      <dgm:prSet presAssocID="{B21804EE-162F-4C04-9EA9-0147F2B65180}" presName="cycle" presStyleCnt="0">
        <dgm:presLayoutVars>
          <dgm:dir/>
          <dgm:resizeHandles val="exact"/>
        </dgm:presLayoutVars>
      </dgm:prSet>
      <dgm:spPr/>
      <dgm:t>
        <a:bodyPr/>
        <a:lstStyle/>
        <a:p>
          <a:endParaRPr lang="es-ES"/>
        </a:p>
      </dgm:t>
    </dgm:pt>
    <dgm:pt modelId="{653CEB2E-BD93-48A8-9964-1D11580A1711}" type="pres">
      <dgm:prSet presAssocID="{E5F38D0D-E78E-4596-97DD-F58F2F217D30}" presName="node" presStyleLbl="node1" presStyleIdx="0" presStyleCnt="6">
        <dgm:presLayoutVars>
          <dgm:bulletEnabled val="1"/>
        </dgm:presLayoutVars>
      </dgm:prSet>
      <dgm:spPr/>
      <dgm:t>
        <a:bodyPr/>
        <a:lstStyle/>
        <a:p>
          <a:endParaRPr lang="es-ES"/>
        </a:p>
      </dgm:t>
    </dgm:pt>
    <dgm:pt modelId="{FF33C07C-2F2D-4328-AB15-72233B72343A}" type="pres">
      <dgm:prSet presAssocID="{E5F38D0D-E78E-4596-97DD-F58F2F217D30}" presName="spNode" presStyleCnt="0"/>
      <dgm:spPr/>
    </dgm:pt>
    <dgm:pt modelId="{C5E6BA69-5D83-4EBF-A4FC-9C594F0D55B4}" type="pres">
      <dgm:prSet presAssocID="{4BD13A2B-11AD-451B-B016-F42F7DECC4C4}" presName="sibTrans" presStyleLbl="sibTrans1D1" presStyleIdx="0" presStyleCnt="6"/>
      <dgm:spPr/>
      <dgm:t>
        <a:bodyPr/>
        <a:lstStyle/>
        <a:p>
          <a:endParaRPr lang="es-ES"/>
        </a:p>
      </dgm:t>
    </dgm:pt>
    <dgm:pt modelId="{CA33974B-6538-4CE6-8B69-705BF525BDBF}" type="pres">
      <dgm:prSet presAssocID="{55818A94-B8FC-42BC-9723-386E77A0AA44}" presName="node" presStyleLbl="node1" presStyleIdx="1" presStyleCnt="6">
        <dgm:presLayoutVars>
          <dgm:bulletEnabled val="1"/>
        </dgm:presLayoutVars>
      </dgm:prSet>
      <dgm:spPr/>
      <dgm:t>
        <a:bodyPr/>
        <a:lstStyle/>
        <a:p>
          <a:endParaRPr lang="es-ES"/>
        </a:p>
      </dgm:t>
    </dgm:pt>
    <dgm:pt modelId="{DB87E769-B99C-4442-8BD4-4BFC4960D5A4}" type="pres">
      <dgm:prSet presAssocID="{55818A94-B8FC-42BC-9723-386E77A0AA44}" presName="spNode" presStyleCnt="0"/>
      <dgm:spPr/>
    </dgm:pt>
    <dgm:pt modelId="{CF5C5DE9-09DF-435E-9C39-4235A292E0D5}" type="pres">
      <dgm:prSet presAssocID="{9E637030-3A41-4B5C-8E12-9AFB840C646C}" presName="sibTrans" presStyleLbl="sibTrans1D1" presStyleIdx="1" presStyleCnt="6"/>
      <dgm:spPr/>
      <dgm:t>
        <a:bodyPr/>
        <a:lstStyle/>
        <a:p>
          <a:endParaRPr lang="es-ES"/>
        </a:p>
      </dgm:t>
    </dgm:pt>
    <dgm:pt modelId="{18A61ECF-F71E-44CE-8622-F4B4C9CF55FC}" type="pres">
      <dgm:prSet presAssocID="{AA515647-FB3F-4C0E-AFBC-4655034AAACA}" presName="node" presStyleLbl="node1" presStyleIdx="2" presStyleCnt="6">
        <dgm:presLayoutVars>
          <dgm:bulletEnabled val="1"/>
        </dgm:presLayoutVars>
      </dgm:prSet>
      <dgm:spPr/>
      <dgm:t>
        <a:bodyPr/>
        <a:lstStyle/>
        <a:p>
          <a:endParaRPr lang="es-ES"/>
        </a:p>
      </dgm:t>
    </dgm:pt>
    <dgm:pt modelId="{4BD7E9EF-1A34-4AAD-A5C5-F060D619833F}" type="pres">
      <dgm:prSet presAssocID="{AA515647-FB3F-4C0E-AFBC-4655034AAACA}" presName="spNode" presStyleCnt="0"/>
      <dgm:spPr/>
    </dgm:pt>
    <dgm:pt modelId="{771D4E0A-D76F-4F50-B22C-540CC5096F99}" type="pres">
      <dgm:prSet presAssocID="{D38CA0DC-D720-4885-AD47-B1D8E2B7B951}" presName="sibTrans" presStyleLbl="sibTrans1D1" presStyleIdx="2" presStyleCnt="6"/>
      <dgm:spPr/>
      <dgm:t>
        <a:bodyPr/>
        <a:lstStyle/>
        <a:p>
          <a:endParaRPr lang="es-ES"/>
        </a:p>
      </dgm:t>
    </dgm:pt>
    <dgm:pt modelId="{A4F261BE-CB94-4E05-B0E2-7DC1E6152812}" type="pres">
      <dgm:prSet presAssocID="{DBE2B473-D351-488E-B034-31D9C6EEE196}" presName="node" presStyleLbl="node1" presStyleIdx="3" presStyleCnt="6">
        <dgm:presLayoutVars>
          <dgm:bulletEnabled val="1"/>
        </dgm:presLayoutVars>
      </dgm:prSet>
      <dgm:spPr/>
      <dgm:t>
        <a:bodyPr/>
        <a:lstStyle/>
        <a:p>
          <a:endParaRPr lang="es-ES"/>
        </a:p>
      </dgm:t>
    </dgm:pt>
    <dgm:pt modelId="{C3715112-8BC5-4C04-BBB8-644E55A99B90}" type="pres">
      <dgm:prSet presAssocID="{DBE2B473-D351-488E-B034-31D9C6EEE196}" presName="spNode" presStyleCnt="0"/>
      <dgm:spPr/>
    </dgm:pt>
    <dgm:pt modelId="{91CDDF3F-3037-4F4F-B367-BE63EE87698D}" type="pres">
      <dgm:prSet presAssocID="{5763B82F-8F48-4A81-BEAD-55A9CA0B5699}" presName="sibTrans" presStyleLbl="sibTrans1D1" presStyleIdx="3" presStyleCnt="6"/>
      <dgm:spPr/>
      <dgm:t>
        <a:bodyPr/>
        <a:lstStyle/>
        <a:p>
          <a:endParaRPr lang="es-ES"/>
        </a:p>
      </dgm:t>
    </dgm:pt>
    <dgm:pt modelId="{1B70AAA0-9889-4612-B55D-D6B65172D134}" type="pres">
      <dgm:prSet presAssocID="{07466CE5-5BFB-4E1B-9817-FBCA528A0609}" presName="node" presStyleLbl="node1" presStyleIdx="4" presStyleCnt="6">
        <dgm:presLayoutVars>
          <dgm:bulletEnabled val="1"/>
        </dgm:presLayoutVars>
      </dgm:prSet>
      <dgm:spPr/>
      <dgm:t>
        <a:bodyPr/>
        <a:lstStyle/>
        <a:p>
          <a:endParaRPr lang="es-ES"/>
        </a:p>
      </dgm:t>
    </dgm:pt>
    <dgm:pt modelId="{3E3F980F-6B5B-42D8-B42E-1C354292A39E}" type="pres">
      <dgm:prSet presAssocID="{07466CE5-5BFB-4E1B-9817-FBCA528A0609}" presName="spNode" presStyleCnt="0"/>
      <dgm:spPr/>
    </dgm:pt>
    <dgm:pt modelId="{A31460E3-F81F-4789-800D-E3B4AF3F28F6}" type="pres">
      <dgm:prSet presAssocID="{1788D59D-6E4B-4E58-A23C-8EBD9D0616DF}" presName="sibTrans" presStyleLbl="sibTrans1D1" presStyleIdx="4" presStyleCnt="6"/>
      <dgm:spPr/>
      <dgm:t>
        <a:bodyPr/>
        <a:lstStyle/>
        <a:p>
          <a:endParaRPr lang="es-ES"/>
        </a:p>
      </dgm:t>
    </dgm:pt>
    <dgm:pt modelId="{79BA5E9E-8F5E-4578-A73D-13EFB2E97B6C}" type="pres">
      <dgm:prSet presAssocID="{4EB083FB-E283-4449-9468-5F175C6E3D9A}" presName="node" presStyleLbl="node1" presStyleIdx="5" presStyleCnt="6">
        <dgm:presLayoutVars>
          <dgm:bulletEnabled val="1"/>
        </dgm:presLayoutVars>
      </dgm:prSet>
      <dgm:spPr/>
      <dgm:t>
        <a:bodyPr/>
        <a:lstStyle/>
        <a:p>
          <a:endParaRPr lang="es-ES"/>
        </a:p>
      </dgm:t>
    </dgm:pt>
    <dgm:pt modelId="{0D1DAD09-23EE-478F-B27D-22DB2CCCFD13}" type="pres">
      <dgm:prSet presAssocID="{4EB083FB-E283-4449-9468-5F175C6E3D9A}" presName="spNode" presStyleCnt="0"/>
      <dgm:spPr/>
    </dgm:pt>
    <dgm:pt modelId="{0EF8B702-6B8B-403F-A986-43506986F536}" type="pres">
      <dgm:prSet presAssocID="{E33A82A3-FF83-4204-A12A-BEEC0A959EE5}" presName="sibTrans" presStyleLbl="sibTrans1D1" presStyleIdx="5" presStyleCnt="6"/>
      <dgm:spPr/>
      <dgm:t>
        <a:bodyPr/>
        <a:lstStyle/>
        <a:p>
          <a:endParaRPr lang="es-ES"/>
        </a:p>
      </dgm:t>
    </dgm:pt>
  </dgm:ptLst>
  <dgm:cxnLst>
    <dgm:cxn modelId="{7D33DD50-8C76-4F65-A1FE-F0ADB91E476E}" type="presOf" srcId="{07466CE5-5BFB-4E1B-9817-FBCA528A0609}" destId="{1B70AAA0-9889-4612-B55D-D6B65172D134}" srcOrd="0" destOrd="0" presId="urn:microsoft.com/office/officeart/2005/8/layout/cycle5"/>
    <dgm:cxn modelId="{54648545-1B70-44E6-94CF-1D5A834D324C}" srcId="{B21804EE-162F-4C04-9EA9-0147F2B65180}" destId="{4EB083FB-E283-4449-9468-5F175C6E3D9A}" srcOrd="5" destOrd="0" parTransId="{C6BB70D8-B9D6-4629-8944-8FB04C05FAC2}" sibTransId="{E33A82A3-FF83-4204-A12A-BEEC0A959EE5}"/>
    <dgm:cxn modelId="{134ADA56-7067-4907-91E3-867DC45D93E3}" srcId="{B21804EE-162F-4C04-9EA9-0147F2B65180}" destId="{AA515647-FB3F-4C0E-AFBC-4655034AAACA}" srcOrd="2" destOrd="0" parTransId="{6CD78D10-9D03-41A0-9592-AFAF25FD1DEB}" sibTransId="{D38CA0DC-D720-4885-AD47-B1D8E2B7B951}"/>
    <dgm:cxn modelId="{6219AEB9-E015-49CE-8F46-09273A3CF866}" type="presOf" srcId="{B21804EE-162F-4C04-9EA9-0147F2B65180}" destId="{B00F50CB-2C44-49DE-8D9E-EB565CF7185B}" srcOrd="0" destOrd="0" presId="urn:microsoft.com/office/officeart/2005/8/layout/cycle5"/>
    <dgm:cxn modelId="{57EA90BE-5468-43D2-9FF0-0CF568D52510}" srcId="{B21804EE-162F-4C04-9EA9-0147F2B65180}" destId="{E5F38D0D-E78E-4596-97DD-F58F2F217D30}" srcOrd="0" destOrd="0" parTransId="{984C0C53-65C4-4388-AB41-BDE4E8F4D9B4}" sibTransId="{4BD13A2B-11AD-451B-B016-F42F7DECC4C4}"/>
    <dgm:cxn modelId="{54C7938F-7556-4569-968B-B5B5EF3461A9}" type="presOf" srcId="{1788D59D-6E4B-4E58-A23C-8EBD9D0616DF}" destId="{A31460E3-F81F-4789-800D-E3B4AF3F28F6}" srcOrd="0" destOrd="0" presId="urn:microsoft.com/office/officeart/2005/8/layout/cycle5"/>
    <dgm:cxn modelId="{D6330242-2904-48F8-89EA-09F6B4CD28D4}" type="presOf" srcId="{D38CA0DC-D720-4885-AD47-B1D8E2B7B951}" destId="{771D4E0A-D76F-4F50-B22C-540CC5096F99}" srcOrd="0" destOrd="0" presId="urn:microsoft.com/office/officeart/2005/8/layout/cycle5"/>
    <dgm:cxn modelId="{43E82502-5DB9-4497-9D13-6C2EF3B04AF2}" type="presOf" srcId="{4EB083FB-E283-4449-9468-5F175C6E3D9A}" destId="{79BA5E9E-8F5E-4578-A73D-13EFB2E97B6C}" srcOrd="0" destOrd="0" presId="urn:microsoft.com/office/officeart/2005/8/layout/cycle5"/>
    <dgm:cxn modelId="{259DEF53-2D21-4057-83BB-80A3EC3FFE3F}" srcId="{B21804EE-162F-4C04-9EA9-0147F2B65180}" destId="{07466CE5-5BFB-4E1B-9817-FBCA528A0609}" srcOrd="4" destOrd="0" parTransId="{61E44F96-A4E3-443D-AEB9-CD171C7815E8}" sibTransId="{1788D59D-6E4B-4E58-A23C-8EBD9D0616DF}"/>
    <dgm:cxn modelId="{5A493E13-4052-4C65-A59C-1241F7D6084F}" type="presOf" srcId="{4BD13A2B-11AD-451B-B016-F42F7DECC4C4}" destId="{C5E6BA69-5D83-4EBF-A4FC-9C594F0D55B4}" srcOrd="0" destOrd="0" presId="urn:microsoft.com/office/officeart/2005/8/layout/cycle5"/>
    <dgm:cxn modelId="{EB6CC3BB-A9AA-4E3A-A43C-C034A21B7B86}" type="presOf" srcId="{5763B82F-8F48-4A81-BEAD-55A9CA0B5699}" destId="{91CDDF3F-3037-4F4F-B367-BE63EE87698D}" srcOrd="0" destOrd="0" presId="urn:microsoft.com/office/officeart/2005/8/layout/cycle5"/>
    <dgm:cxn modelId="{ADD9D5EF-8872-4917-8A4A-ED5F2B2AF89D}" type="presOf" srcId="{55818A94-B8FC-42BC-9723-386E77A0AA44}" destId="{CA33974B-6538-4CE6-8B69-705BF525BDBF}" srcOrd="0" destOrd="0" presId="urn:microsoft.com/office/officeart/2005/8/layout/cycle5"/>
    <dgm:cxn modelId="{B900DF95-2565-4740-AE17-B903FA3CF594}" type="presOf" srcId="{DBE2B473-D351-488E-B034-31D9C6EEE196}" destId="{A4F261BE-CB94-4E05-B0E2-7DC1E6152812}" srcOrd="0" destOrd="0" presId="urn:microsoft.com/office/officeart/2005/8/layout/cycle5"/>
    <dgm:cxn modelId="{8F56AAB4-09BF-46B1-AE55-42C7AC5B72A1}" srcId="{B21804EE-162F-4C04-9EA9-0147F2B65180}" destId="{55818A94-B8FC-42BC-9723-386E77A0AA44}" srcOrd="1" destOrd="0" parTransId="{F3C9297D-5F3E-41A6-84B8-2014D08DCDFF}" sibTransId="{9E637030-3A41-4B5C-8E12-9AFB840C646C}"/>
    <dgm:cxn modelId="{BEBBE410-D2DD-422D-AA42-6B07293FCD8E}" srcId="{B21804EE-162F-4C04-9EA9-0147F2B65180}" destId="{DBE2B473-D351-488E-B034-31D9C6EEE196}" srcOrd="3" destOrd="0" parTransId="{5C8D38D3-4E19-4D43-A5EB-F25AF39C624B}" sibTransId="{5763B82F-8F48-4A81-BEAD-55A9CA0B5699}"/>
    <dgm:cxn modelId="{E1DF7BCB-53F5-4CB5-8A58-C912BC4A0476}" type="presOf" srcId="{AA515647-FB3F-4C0E-AFBC-4655034AAACA}" destId="{18A61ECF-F71E-44CE-8622-F4B4C9CF55FC}" srcOrd="0" destOrd="0" presId="urn:microsoft.com/office/officeart/2005/8/layout/cycle5"/>
    <dgm:cxn modelId="{C2DE15BB-0E8B-4878-9952-89EEE9910BD7}" type="presOf" srcId="{E5F38D0D-E78E-4596-97DD-F58F2F217D30}" destId="{653CEB2E-BD93-48A8-9964-1D11580A1711}" srcOrd="0" destOrd="0" presId="urn:microsoft.com/office/officeart/2005/8/layout/cycle5"/>
    <dgm:cxn modelId="{B549B306-4912-4AA7-8C15-723BC305DD31}" type="presOf" srcId="{9E637030-3A41-4B5C-8E12-9AFB840C646C}" destId="{CF5C5DE9-09DF-435E-9C39-4235A292E0D5}" srcOrd="0" destOrd="0" presId="urn:microsoft.com/office/officeart/2005/8/layout/cycle5"/>
    <dgm:cxn modelId="{064771A0-61FA-4BD0-83E2-76254C90064E}" type="presOf" srcId="{E33A82A3-FF83-4204-A12A-BEEC0A959EE5}" destId="{0EF8B702-6B8B-403F-A986-43506986F536}" srcOrd="0" destOrd="0" presId="urn:microsoft.com/office/officeart/2005/8/layout/cycle5"/>
    <dgm:cxn modelId="{1B728594-8121-4A5E-A063-56DA6AC39AA1}" type="presParOf" srcId="{B00F50CB-2C44-49DE-8D9E-EB565CF7185B}" destId="{653CEB2E-BD93-48A8-9964-1D11580A1711}" srcOrd="0" destOrd="0" presId="urn:microsoft.com/office/officeart/2005/8/layout/cycle5"/>
    <dgm:cxn modelId="{9BBC09F3-5E56-4F38-9862-A1D1CF731D0D}" type="presParOf" srcId="{B00F50CB-2C44-49DE-8D9E-EB565CF7185B}" destId="{FF33C07C-2F2D-4328-AB15-72233B72343A}" srcOrd="1" destOrd="0" presId="urn:microsoft.com/office/officeart/2005/8/layout/cycle5"/>
    <dgm:cxn modelId="{ECED2E91-A90E-48D2-9470-C81D9D902D25}" type="presParOf" srcId="{B00F50CB-2C44-49DE-8D9E-EB565CF7185B}" destId="{C5E6BA69-5D83-4EBF-A4FC-9C594F0D55B4}" srcOrd="2" destOrd="0" presId="urn:microsoft.com/office/officeart/2005/8/layout/cycle5"/>
    <dgm:cxn modelId="{33723C65-D99C-4B33-B251-74F398E05D75}" type="presParOf" srcId="{B00F50CB-2C44-49DE-8D9E-EB565CF7185B}" destId="{CA33974B-6538-4CE6-8B69-705BF525BDBF}" srcOrd="3" destOrd="0" presId="urn:microsoft.com/office/officeart/2005/8/layout/cycle5"/>
    <dgm:cxn modelId="{B7EBD865-B1DA-4C3E-A685-876A907B08E5}" type="presParOf" srcId="{B00F50CB-2C44-49DE-8D9E-EB565CF7185B}" destId="{DB87E769-B99C-4442-8BD4-4BFC4960D5A4}" srcOrd="4" destOrd="0" presId="urn:microsoft.com/office/officeart/2005/8/layout/cycle5"/>
    <dgm:cxn modelId="{B214BA84-6A36-4B67-BAAA-F37E722068F6}" type="presParOf" srcId="{B00F50CB-2C44-49DE-8D9E-EB565CF7185B}" destId="{CF5C5DE9-09DF-435E-9C39-4235A292E0D5}" srcOrd="5" destOrd="0" presId="urn:microsoft.com/office/officeart/2005/8/layout/cycle5"/>
    <dgm:cxn modelId="{1E7CBBD7-9FBB-441E-951C-2302E32864D2}" type="presParOf" srcId="{B00F50CB-2C44-49DE-8D9E-EB565CF7185B}" destId="{18A61ECF-F71E-44CE-8622-F4B4C9CF55FC}" srcOrd="6" destOrd="0" presId="urn:microsoft.com/office/officeart/2005/8/layout/cycle5"/>
    <dgm:cxn modelId="{D9886E25-5B03-4F71-BE8A-9F8711CB3E10}" type="presParOf" srcId="{B00F50CB-2C44-49DE-8D9E-EB565CF7185B}" destId="{4BD7E9EF-1A34-4AAD-A5C5-F060D619833F}" srcOrd="7" destOrd="0" presId="urn:microsoft.com/office/officeart/2005/8/layout/cycle5"/>
    <dgm:cxn modelId="{48F18A6F-752D-4A25-B1DB-50B4798BDA25}" type="presParOf" srcId="{B00F50CB-2C44-49DE-8D9E-EB565CF7185B}" destId="{771D4E0A-D76F-4F50-B22C-540CC5096F99}" srcOrd="8" destOrd="0" presId="urn:microsoft.com/office/officeart/2005/8/layout/cycle5"/>
    <dgm:cxn modelId="{B48ABAD0-4315-46DE-A7C7-3F13F352C390}" type="presParOf" srcId="{B00F50CB-2C44-49DE-8D9E-EB565CF7185B}" destId="{A4F261BE-CB94-4E05-B0E2-7DC1E6152812}" srcOrd="9" destOrd="0" presId="urn:microsoft.com/office/officeart/2005/8/layout/cycle5"/>
    <dgm:cxn modelId="{7C2A14AD-04FE-454E-A9DB-14A1F395578C}" type="presParOf" srcId="{B00F50CB-2C44-49DE-8D9E-EB565CF7185B}" destId="{C3715112-8BC5-4C04-BBB8-644E55A99B90}" srcOrd="10" destOrd="0" presId="urn:microsoft.com/office/officeart/2005/8/layout/cycle5"/>
    <dgm:cxn modelId="{A6B151AF-972E-4F35-90D4-F338C659B4D1}" type="presParOf" srcId="{B00F50CB-2C44-49DE-8D9E-EB565CF7185B}" destId="{91CDDF3F-3037-4F4F-B367-BE63EE87698D}" srcOrd="11" destOrd="0" presId="urn:microsoft.com/office/officeart/2005/8/layout/cycle5"/>
    <dgm:cxn modelId="{9DBA57F5-1EC5-4073-80A4-EE82D80401C5}" type="presParOf" srcId="{B00F50CB-2C44-49DE-8D9E-EB565CF7185B}" destId="{1B70AAA0-9889-4612-B55D-D6B65172D134}" srcOrd="12" destOrd="0" presId="urn:microsoft.com/office/officeart/2005/8/layout/cycle5"/>
    <dgm:cxn modelId="{7EE73F5E-3EFE-44CE-ADE7-D34098452FC0}" type="presParOf" srcId="{B00F50CB-2C44-49DE-8D9E-EB565CF7185B}" destId="{3E3F980F-6B5B-42D8-B42E-1C354292A39E}" srcOrd="13" destOrd="0" presId="urn:microsoft.com/office/officeart/2005/8/layout/cycle5"/>
    <dgm:cxn modelId="{F3CEBCA9-06CD-4FC0-A307-419DBE7CCE17}" type="presParOf" srcId="{B00F50CB-2C44-49DE-8D9E-EB565CF7185B}" destId="{A31460E3-F81F-4789-800D-E3B4AF3F28F6}" srcOrd="14" destOrd="0" presId="urn:microsoft.com/office/officeart/2005/8/layout/cycle5"/>
    <dgm:cxn modelId="{85FB74BB-ACE4-4D16-9579-F469C97948A7}" type="presParOf" srcId="{B00F50CB-2C44-49DE-8D9E-EB565CF7185B}" destId="{79BA5E9E-8F5E-4578-A73D-13EFB2E97B6C}" srcOrd="15" destOrd="0" presId="urn:microsoft.com/office/officeart/2005/8/layout/cycle5"/>
    <dgm:cxn modelId="{36142616-4A00-4C80-9A58-5F0E5C13B7DB}" type="presParOf" srcId="{B00F50CB-2C44-49DE-8D9E-EB565CF7185B}" destId="{0D1DAD09-23EE-478F-B27D-22DB2CCCFD13}" srcOrd="16" destOrd="0" presId="urn:microsoft.com/office/officeart/2005/8/layout/cycle5"/>
    <dgm:cxn modelId="{DEF2543D-C265-4ECC-861C-0BF3B907B6FF}" type="presParOf" srcId="{B00F50CB-2C44-49DE-8D9E-EB565CF7185B}" destId="{0EF8B702-6B8B-403F-A986-43506986F536}" srcOrd="17" destOrd="0" presId="urn:microsoft.com/office/officeart/2005/8/layout/cycle5"/>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02574FF-E82E-4697-ABD8-F2D22D3B74E4}" type="doc">
      <dgm:prSet loTypeId="urn:microsoft.com/office/officeart/2005/8/layout/lProcess1" loCatId="process" qsTypeId="urn:microsoft.com/office/officeart/2005/8/quickstyle/simple1" qsCatId="simple" csTypeId="urn:microsoft.com/office/officeart/2005/8/colors/accent1_1" csCatId="accent1" phldr="1"/>
      <dgm:spPr/>
      <dgm:t>
        <a:bodyPr/>
        <a:lstStyle/>
        <a:p>
          <a:endParaRPr lang="en-US"/>
        </a:p>
      </dgm:t>
    </dgm:pt>
    <dgm:pt modelId="{54C15C39-F17D-4DD1-AE1B-6410021F944F}">
      <dgm:prSet phldrT="[Texto]"/>
      <dgm:spPr/>
      <dgm:t>
        <a:bodyPr/>
        <a:lstStyle/>
        <a:p>
          <a:pPr algn="ctr"/>
          <a:r>
            <a:rPr lang="en-US" b="1" dirty="0" err="1">
              <a:latin typeface="IBM Plex Sans" panose="020B0503050203000203" pitchFamily="34" charset="0"/>
            </a:rPr>
            <a:t>Componente</a:t>
          </a:r>
          <a:r>
            <a:rPr lang="en-US" b="1" dirty="0">
              <a:latin typeface="IBM Plex Sans" panose="020B0503050203000203" pitchFamily="34" charset="0"/>
            </a:rPr>
            <a:t>  </a:t>
          </a:r>
          <a:r>
            <a:rPr lang="en-US" b="1" dirty="0" err="1">
              <a:latin typeface="IBM Plex Sans" panose="020B0503050203000203" pitchFamily="34" charset="0"/>
            </a:rPr>
            <a:t>Alimentario</a:t>
          </a:r>
          <a:endParaRPr lang="en-US" b="1" dirty="0">
            <a:latin typeface="IBM Plex Sans" panose="020B0503050203000203" pitchFamily="34" charset="0"/>
          </a:endParaRPr>
        </a:p>
      </dgm:t>
    </dgm:pt>
    <dgm:pt modelId="{8298EB46-99F5-455C-AB9E-825D9A89CB48}" type="parTrans" cxnId="{C5B54AE7-8958-483E-926B-0951D45278FF}">
      <dgm:prSet/>
      <dgm:spPr/>
      <dgm:t>
        <a:bodyPr/>
        <a:lstStyle/>
        <a:p>
          <a:pPr algn="ctr"/>
          <a:endParaRPr lang="en-US">
            <a:latin typeface="IBM Plex Sans" panose="020B0503050203000203" pitchFamily="34" charset="0"/>
          </a:endParaRPr>
        </a:p>
      </dgm:t>
    </dgm:pt>
    <dgm:pt modelId="{BE79AD71-308B-4E22-9E6F-12166A1AE382}" type="sibTrans" cxnId="{C5B54AE7-8958-483E-926B-0951D45278FF}">
      <dgm:prSet/>
      <dgm:spPr/>
      <dgm:t>
        <a:bodyPr/>
        <a:lstStyle/>
        <a:p>
          <a:pPr algn="ctr"/>
          <a:endParaRPr lang="en-US">
            <a:latin typeface="IBM Plex Sans" panose="020B0503050203000203" pitchFamily="34" charset="0"/>
          </a:endParaRPr>
        </a:p>
      </dgm:t>
    </dgm:pt>
    <dgm:pt modelId="{0DF00E9B-02D4-406D-B9CF-3D2FC53D9793}">
      <dgm:prSet phldrT="[Texto]"/>
      <dgm:spPr/>
      <dgm:t>
        <a:bodyPr/>
        <a:lstStyle/>
        <a:p>
          <a:pPr algn="ctr"/>
          <a:r>
            <a:rPr lang="en-US">
              <a:latin typeface="IBM Plex Sans" panose="020B0503050203000203" pitchFamily="34" charset="0"/>
            </a:rPr>
            <a:t>Complementos nutricionales</a:t>
          </a:r>
        </a:p>
      </dgm:t>
    </dgm:pt>
    <dgm:pt modelId="{036268A6-966D-4F81-A1A0-9BB511F3BA9A}" type="parTrans" cxnId="{5B5D6B50-59F7-426C-97FD-D71E81CF1DF1}">
      <dgm:prSet/>
      <dgm:spPr/>
      <dgm:t>
        <a:bodyPr/>
        <a:lstStyle/>
        <a:p>
          <a:pPr algn="ctr"/>
          <a:endParaRPr lang="en-US">
            <a:latin typeface="IBM Plex Sans" panose="020B0503050203000203" pitchFamily="34" charset="0"/>
          </a:endParaRPr>
        </a:p>
      </dgm:t>
    </dgm:pt>
    <dgm:pt modelId="{0B42A609-674A-4DEC-9A0D-0C3D619F9826}" type="sibTrans" cxnId="{5B5D6B50-59F7-426C-97FD-D71E81CF1DF1}">
      <dgm:prSet/>
      <dgm:spPr/>
      <dgm:t>
        <a:bodyPr/>
        <a:lstStyle/>
        <a:p>
          <a:pPr algn="ctr"/>
          <a:endParaRPr lang="en-US">
            <a:latin typeface="IBM Plex Sans" panose="020B0503050203000203" pitchFamily="34" charset="0"/>
          </a:endParaRPr>
        </a:p>
      </dgm:t>
    </dgm:pt>
    <dgm:pt modelId="{20EB75AE-7AD5-4385-8643-E9907DA48A8C}">
      <dgm:prSet phldrT="[Texto]"/>
      <dgm:spPr/>
      <dgm:t>
        <a:bodyPr/>
        <a:lstStyle/>
        <a:p>
          <a:pPr algn="ctr"/>
          <a:r>
            <a:rPr lang="en-US" b="1" dirty="0" err="1">
              <a:latin typeface="IBM Plex Sans" panose="020B0503050203000203" pitchFamily="34" charset="0"/>
            </a:rPr>
            <a:t>Componente</a:t>
          </a:r>
          <a:r>
            <a:rPr lang="en-US" b="1" dirty="0">
              <a:latin typeface="IBM Plex Sans" panose="020B0503050203000203" pitchFamily="34" charset="0"/>
            </a:rPr>
            <a:t> no </a:t>
          </a:r>
          <a:r>
            <a:rPr lang="en-US" b="1" dirty="0" err="1">
              <a:latin typeface="IBM Plex Sans" panose="020B0503050203000203" pitchFamily="34" charset="0"/>
            </a:rPr>
            <a:t>Alimentario</a:t>
          </a:r>
          <a:endParaRPr lang="en-US" b="1" dirty="0">
            <a:latin typeface="IBM Plex Sans" panose="020B0503050203000203" pitchFamily="34" charset="0"/>
          </a:endParaRPr>
        </a:p>
      </dgm:t>
    </dgm:pt>
    <dgm:pt modelId="{69F786F7-0DF1-4C43-A807-8B33FAC098E8}" type="parTrans" cxnId="{B5EBD9D8-9EF0-4AE1-8368-8C74E9705CA2}">
      <dgm:prSet/>
      <dgm:spPr/>
      <dgm:t>
        <a:bodyPr/>
        <a:lstStyle/>
        <a:p>
          <a:pPr algn="ctr"/>
          <a:endParaRPr lang="en-US">
            <a:latin typeface="IBM Plex Sans" panose="020B0503050203000203" pitchFamily="34" charset="0"/>
          </a:endParaRPr>
        </a:p>
      </dgm:t>
    </dgm:pt>
    <dgm:pt modelId="{0167E867-B406-4355-B66B-27D1D0927D5D}" type="sibTrans" cxnId="{B5EBD9D8-9EF0-4AE1-8368-8C74E9705CA2}">
      <dgm:prSet/>
      <dgm:spPr/>
      <dgm:t>
        <a:bodyPr/>
        <a:lstStyle/>
        <a:p>
          <a:pPr algn="ctr"/>
          <a:endParaRPr lang="en-US">
            <a:latin typeface="IBM Plex Sans" panose="020B0503050203000203" pitchFamily="34" charset="0"/>
          </a:endParaRPr>
        </a:p>
      </dgm:t>
    </dgm:pt>
    <dgm:pt modelId="{BC0E124D-74C3-49C5-9456-B885E9CB5592}">
      <dgm:prSet phldrT="[Texto]"/>
      <dgm:spPr/>
      <dgm:t>
        <a:bodyPr/>
        <a:lstStyle/>
        <a:p>
          <a:pPr algn="ctr"/>
          <a:r>
            <a:rPr lang="en-US">
              <a:latin typeface="IBM Plex Sans" panose="020B0503050203000203" pitchFamily="34" charset="0"/>
            </a:rPr>
            <a:t>Asistencia personal</a:t>
          </a:r>
        </a:p>
      </dgm:t>
    </dgm:pt>
    <dgm:pt modelId="{B505922A-428F-4B0E-B111-F77929C5445E}" type="parTrans" cxnId="{8078EF52-F4D1-4B4E-93A6-ACDF9171170F}">
      <dgm:prSet/>
      <dgm:spPr/>
      <dgm:t>
        <a:bodyPr/>
        <a:lstStyle/>
        <a:p>
          <a:pPr algn="ctr"/>
          <a:endParaRPr lang="en-US">
            <a:latin typeface="IBM Plex Sans" panose="020B0503050203000203" pitchFamily="34" charset="0"/>
          </a:endParaRPr>
        </a:p>
      </dgm:t>
    </dgm:pt>
    <dgm:pt modelId="{FE204E49-C75E-4DEA-AB72-7660585C561D}" type="sibTrans" cxnId="{8078EF52-F4D1-4B4E-93A6-ACDF9171170F}">
      <dgm:prSet/>
      <dgm:spPr/>
      <dgm:t>
        <a:bodyPr/>
        <a:lstStyle/>
        <a:p>
          <a:pPr algn="ctr"/>
          <a:endParaRPr lang="en-US">
            <a:latin typeface="IBM Plex Sans" panose="020B0503050203000203" pitchFamily="34" charset="0"/>
          </a:endParaRPr>
        </a:p>
      </dgm:t>
    </dgm:pt>
    <dgm:pt modelId="{7999E208-AFA5-46B2-B342-E21EEB57A6B7}">
      <dgm:prSet phldrT="[Texto]"/>
      <dgm:spPr/>
      <dgm:t>
        <a:bodyPr/>
        <a:lstStyle/>
        <a:p>
          <a:pPr algn="ctr"/>
          <a:r>
            <a:rPr lang="en-US">
              <a:latin typeface="IBM Plex Sans" panose="020B0503050203000203" pitchFamily="34" charset="0"/>
            </a:rPr>
            <a:t>Pañales</a:t>
          </a:r>
        </a:p>
      </dgm:t>
    </dgm:pt>
    <dgm:pt modelId="{A2D6DBA1-5E88-4D8D-8F7D-F6CB358E0314}" type="parTrans" cxnId="{A99484C4-CAE6-4AB7-95E9-36AD0D39EC01}">
      <dgm:prSet/>
      <dgm:spPr/>
      <dgm:t>
        <a:bodyPr/>
        <a:lstStyle/>
        <a:p>
          <a:pPr algn="ctr"/>
          <a:endParaRPr lang="en-US">
            <a:latin typeface="IBM Plex Sans" panose="020B0503050203000203" pitchFamily="34" charset="0"/>
          </a:endParaRPr>
        </a:p>
      </dgm:t>
    </dgm:pt>
    <dgm:pt modelId="{29E4F8A5-1EC0-4541-946F-4056C61502D7}" type="sibTrans" cxnId="{A99484C4-CAE6-4AB7-95E9-36AD0D39EC01}">
      <dgm:prSet/>
      <dgm:spPr/>
      <dgm:t>
        <a:bodyPr/>
        <a:lstStyle/>
        <a:p>
          <a:pPr algn="ctr"/>
          <a:endParaRPr lang="en-US">
            <a:latin typeface="IBM Plex Sans" panose="020B0503050203000203" pitchFamily="34" charset="0"/>
          </a:endParaRPr>
        </a:p>
      </dgm:t>
    </dgm:pt>
    <dgm:pt modelId="{D7A32173-2EA4-45DC-AE14-8642E37AF552}">
      <dgm:prSet/>
      <dgm:spPr/>
      <dgm:t>
        <a:bodyPr/>
        <a:lstStyle/>
        <a:p>
          <a:r>
            <a:rPr lang="en-US">
              <a:latin typeface="IBM Plex Sans" panose="020B0503050203000203" pitchFamily="34" charset="0"/>
            </a:rPr>
            <a:t>Medicamentos especializados</a:t>
          </a:r>
        </a:p>
      </dgm:t>
    </dgm:pt>
    <dgm:pt modelId="{446DB1FD-4855-4184-A4DE-BAFA1BFED6E5}" type="parTrans" cxnId="{C3EEBB51-AC7B-47B0-A162-7E2E727C49E5}">
      <dgm:prSet/>
      <dgm:spPr/>
      <dgm:t>
        <a:bodyPr/>
        <a:lstStyle/>
        <a:p>
          <a:endParaRPr lang="en-US">
            <a:latin typeface="IBM Plex Sans" panose="020B0503050203000203" pitchFamily="34" charset="0"/>
          </a:endParaRPr>
        </a:p>
      </dgm:t>
    </dgm:pt>
    <dgm:pt modelId="{D37A2B08-046F-413D-AAC8-DD4C5E3572F5}" type="sibTrans" cxnId="{C3EEBB51-AC7B-47B0-A162-7E2E727C49E5}">
      <dgm:prSet/>
      <dgm:spPr/>
      <dgm:t>
        <a:bodyPr/>
        <a:lstStyle/>
        <a:p>
          <a:endParaRPr lang="en-US">
            <a:latin typeface="IBM Plex Sans" panose="020B0503050203000203" pitchFamily="34" charset="0"/>
          </a:endParaRPr>
        </a:p>
      </dgm:t>
    </dgm:pt>
    <dgm:pt modelId="{F6BC309C-D4D0-4EEF-ACA0-6D65EA2A456B}">
      <dgm:prSet/>
      <dgm:spPr/>
      <dgm:t>
        <a:bodyPr/>
        <a:lstStyle/>
        <a:p>
          <a:r>
            <a:rPr lang="en-US">
              <a:latin typeface="IBM Plex Sans" panose="020B0503050203000203" pitchFamily="34" charset="0"/>
            </a:rPr>
            <a:t>Transporte</a:t>
          </a:r>
        </a:p>
      </dgm:t>
    </dgm:pt>
    <dgm:pt modelId="{F529D516-047A-4123-89F0-F114A4234DE4}" type="parTrans" cxnId="{D358E0D5-4240-40C7-BE1B-A399D4AF6DB7}">
      <dgm:prSet/>
      <dgm:spPr/>
      <dgm:t>
        <a:bodyPr/>
        <a:lstStyle/>
        <a:p>
          <a:endParaRPr lang="en-US">
            <a:latin typeface="IBM Plex Sans" panose="020B0503050203000203" pitchFamily="34" charset="0"/>
          </a:endParaRPr>
        </a:p>
      </dgm:t>
    </dgm:pt>
    <dgm:pt modelId="{AACF1D62-C89C-48F2-A542-FC1D3640DB92}" type="sibTrans" cxnId="{D358E0D5-4240-40C7-BE1B-A399D4AF6DB7}">
      <dgm:prSet/>
      <dgm:spPr/>
      <dgm:t>
        <a:bodyPr/>
        <a:lstStyle/>
        <a:p>
          <a:endParaRPr lang="en-US">
            <a:latin typeface="IBM Plex Sans" panose="020B0503050203000203" pitchFamily="34" charset="0"/>
          </a:endParaRPr>
        </a:p>
      </dgm:t>
    </dgm:pt>
    <dgm:pt modelId="{B3889D47-3CC0-463A-8BF1-98D9DBDB58AE}" type="pres">
      <dgm:prSet presAssocID="{A02574FF-E82E-4697-ABD8-F2D22D3B74E4}" presName="Name0" presStyleCnt="0">
        <dgm:presLayoutVars>
          <dgm:dir/>
          <dgm:animLvl val="lvl"/>
          <dgm:resizeHandles val="exact"/>
        </dgm:presLayoutVars>
      </dgm:prSet>
      <dgm:spPr/>
      <dgm:t>
        <a:bodyPr/>
        <a:lstStyle/>
        <a:p>
          <a:endParaRPr lang="es-ES"/>
        </a:p>
      </dgm:t>
    </dgm:pt>
    <dgm:pt modelId="{8338EE0E-B364-44CC-8F8B-1989C2CDB35B}" type="pres">
      <dgm:prSet presAssocID="{54C15C39-F17D-4DD1-AE1B-6410021F944F}" presName="vertFlow" presStyleCnt="0"/>
      <dgm:spPr/>
    </dgm:pt>
    <dgm:pt modelId="{65962B2F-093A-4CC8-8E1D-6D3B9DADB120}" type="pres">
      <dgm:prSet presAssocID="{54C15C39-F17D-4DD1-AE1B-6410021F944F}" presName="header" presStyleLbl="node1" presStyleIdx="0" presStyleCnt="2"/>
      <dgm:spPr/>
      <dgm:t>
        <a:bodyPr/>
        <a:lstStyle/>
        <a:p>
          <a:endParaRPr lang="es-ES"/>
        </a:p>
      </dgm:t>
    </dgm:pt>
    <dgm:pt modelId="{936EF2A3-3F94-4FA9-8327-D48F208E7019}" type="pres">
      <dgm:prSet presAssocID="{036268A6-966D-4F81-A1A0-9BB511F3BA9A}" presName="parTrans" presStyleLbl="sibTrans2D1" presStyleIdx="0" presStyleCnt="5"/>
      <dgm:spPr/>
      <dgm:t>
        <a:bodyPr/>
        <a:lstStyle/>
        <a:p>
          <a:endParaRPr lang="es-ES"/>
        </a:p>
      </dgm:t>
    </dgm:pt>
    <dgm:pt modelId="{0E58DAAC-3B28-4F38-A5B5-D904E7972101}" type="pres">
      <dgm:prSet presAssocID="{0DF00E9B-02D4-406D-B9CF-3D2FC53D9793}" presName="child" presStyleLbl="alignAccFollowNode1" presStyleIdx="0" presStyleCnt="5">
        <dgm:presLayoutVars>
          <dgm:chMax val="0"/>
          <dgm:bulletEnabled val="1"/>
        </dgm:presLayoutVars>
      </dgm:prSet>
      <dgm:spPr/>
      <dgm:t>
        <a:bodyPr/>
        <a:lstStyle/>
        <a:p>
          <a:endParaRPr lang="es-ES"/>
        </a:p>
      </dgm:t>
    </dgm:pt>
    <dgm:pt modelId="{866CE7F6-3255-4ECF-A4F2-009D1CBBB069}" type="pres">
      <dgm:prSet presAssocID="{54C15C39-F17D-4DD1-AE1B-6410021F944F}" presName="hSp" presStyleCnt="0"/>
      <dgm:spPr/>
    </dgm:pt>
    <dgm:pt modelId="{8835E98E-1EC0-488B-931D-1BE7BC426086}" type="pres">
      <dgm:prSet presAssocID="{20EB75AE-7AD5-4385-8643-E9907DA48A8C}" presName="vertFlow" presStyleCnt="0"/>
      <dgm:spPr/>
    </dgm:pt>
    <dgm:pt modelId="{96D09949-7CA5-40C5-85B4-C7749BBEF9D9}" type="pres">
      <dgm:prSet presAssocID="{20EB75AE-7AD5-4385-8643-E9907DA48A8C}" presName="header" presStyleLbl="node1" presStyleIdx="1" presStyleCnt="2"/>
      <dgm:spPr/>
      <dgm:t>
        <a:bodyPr/>
        <a:lstStyle/>
        <a:p>
          <a:endParaRPr lang="es-ES"/>
        </a:p>
      </dgm:t>
    </dgm:pt>
    <dgm:pt modelId="{C166D7E3-2EA5-4DA6-B5E1-FAB5A60B74F7}" type="pres">
      <dgm:prSet presAssocID="{B505922A-428F-4B0E-B111-F77929C5445E}" presName="parTrans" presStyleLbl="sibTrans2D1" presStyleIdx="1" presStyleCnt="5"/>
      <dgm:spPr/>
      <dgm:t>
        <a:bodyPr/>
        <a:lstStyle/>
        <a:p>
          <a:endParaRPr lang="es-ES"/>
        </a:p>
      </dgm:t>
    </dgm:pt>
    <dgm:pt modelId="{E84902C0-284C-4EBE-BBAE-0F8DE6E4114B}" type="pres">
      <dgm:prSet presAssocID="{BC0E124D-74C3-49C5-9456-B885E9CB5592}" presName="child" presStyleLbl="alignAccFollowNode1" presStyleIdx="1" presStyleCnt="5">
        <dgm:presLayoutVars>
          <dgm:chMax val="0"/>
          <dgm:bulletEnabled val="1"/>
        </dgm:presLayoutVars>
      </dgm:prSet>
      <dgm:spPr/>
      <dgm:t>
        <a:bodyPr/>
        <a:lstStyle/>
        <a:p>
          <a:endParaRPr lang="es-ES"/>
        </a:p>
      </dgm:t>
    </dgm:pt>
    <dgm:pt modelId="{43FCE96F-4986-4AFB-820C-70261FCDBE99}" type="pres">
      <dgm:prSet presAssocID="{FE204E49-C75E-4DEA-AB72-7660585C561D}" presName="sibTrans" presStyleLbl="sibTrans2D1" presStyleIdx="2" presStyleCnt="5"/>
      <dgm:spPr/>
      <dgm:t>
        <a:bodyPr/>
        <a:lstStyle/>
        <a:p>
          <a:endParaRPr lang="es-ES"/>
        </a:p>
      </dgm:t>
    </dgm:pt>
    <dgm:pt modelId="{0D497875-D86E-448D-9575-7A4DFCC919AB}" type="pres">
      <dgm:prSet presAssocID="{7999E208-AFA5-46B2-B342-E21EEB57A6B7}" presName="child" presStyleLbl="alignAccFollowNode1" presStyleIdx="2" presStyleCnt="5">
        <dgm:presLayoutVars>
          <dgm:chMax val="0"/>
          <dgm:bulletEnabled val="1"/>
        </dgm:presLayoutVars>
      </dgm:prSet>
      <dgm:spPr/>
      <dgm:t>
        <a:bodyPr/>
        <a:lstStyle/>
        <a:p>
          <a:endParaRPr lang="es-ES"/>
        </a:p>
      </dgm:t>
    </dgm:pt>
    <dgm:pt modelId="{CB1678A1-2924-485E-AEA2-5700CB62E1C2}" type="pres">
      <dgm:prSet presAssocID="{29E4F8A5-1EC0-4541-946F-4056C61502D7}" presName="sibTrans" presStyleLbl="sibTrans2D1" presStyleIdx="3" presStyleCnt="5"/>
      <dgm:spPr/>
      <dgm:t>
        <a:bodyPr/>
        <a:lstStyle/>
        <a:p>
          <a:endParaRPr lang="es-ES"/>
        </a:p>
      </dgm:t>
    </dgm:pt>
    <dgm:pt modelId="{C1DD75C0-BA18-4E18-911A-E284EFDDC95D}" type="pres">
      <dgm:prSet presAssocID="{D7A32173-2EA4-45DC-AE14-8642E37AF552}" presName="child" presStyleLbl="alignAccFollowNode1" presStyleIdx="3" presStyleCnt="5">
        <dgm:presLayoutVars>
          <dgm:chMax val="0"/>
          <dgm:bulletEnabled val="1"/>
        </dgm:presLayoutVars>
      </dgm:prSet>
      <dgm:spPr/>
      <dgm:t>
        <a:bodyPr/>
        <a:lstStyle/>
        <a:p>
          <a:endParaRPr lang="es-ES"/>
        </a:p>
      </dgm:t>
    </dgm:pt>
    <dgm:pt modelId="{AB16704A-8ABF-494D-9162-A79C1E86ADCB}" type="pres">
      <dgm:prSet presAssocID="{D37A2B08-046F-413D-AAC8-DD4C5E3572F5}" presName="sibTrans" presStyleLbl="sibTrans2D1" presStyleIdx="4" presStyleCnt="5"/>
      <dgm:spPr/>
      <dgm:t>
        <a:bodyPr/>
        <a:lstStyle/>
        <a:p>
          <a:endParaRPr lang="es-ES"/>
        </a:p>
      </dgm:t>
    </dgm:pt>
    <dgm:pt modelId="{BEA4BB02-A964-4259-8093-B489AB410EE4}" type="pres">
      <dgm:prSet presAssocID="{F6BC309C-D4D0-4EEF-ACA0-6D65EA2A456B}" presName="child" presStyleLbl="alignAccFollowNode1" presStyleIdx="4" presStyleCnt="5">
        <dgm:presLayoutVars>
          <dgm:chMax val="0"/>
          <dgm:bulletEnabled val="1"/>
        </dgm:presLayoutVars>
      </dgm:prSet>
      <dgm:spPr/>
      <dgm:t>
        <a:bodyPr/>
        <a:lstStyle/>
        <a:p>
          <a:endParaRPr lang="es-ES"/>
        </a:p>
      </dgm:t>
    </dgm:pt>
  </dgm:ptLst>
  <dgm:cxnLst>
    <dgm:cxn modelId="{C3EEBB51-AC7B-47B0-A162-7E2E727C49E5}" srcId="{20EB75AE-7AD5-4385-8643-E9907DA48A8C}" destId="{D7A32173-2EA4-45DC-AE14-8642E37AF552}" srcOrd="2" destOrd="0" parTransId="{446DB1FD-4855-4184-A4DE-BAFA1BFED6E5}" sibTransId="{D37A2B08-046F-413D-AAC8-DD4C5E3572F5}"/>
    <dgm:cxn modelId="{AAD9D30D-D3F3-4677-9B90-71495ADB2456}" type="presOf" srcId="{54C15C39-F17D-4DD1-AE1B-6410021F944F}" destId="{65962B2F-093A-4CC8-8E1D-6D3B9DADB120}" srcOrd="0" destOrd="0" presId="urn:microsoft.com/office/officeart/2005/8/layout/lProcess1"/>
    <dgm:cxn modelId="{3E87E574-54E9-4737-A4A0-5FABDE70A315}" type="presOf" srcId="{FE204E49-C75E-4DEA-AB72-7660585C561D}" destId="{43FCE96F-4986-4AFB-820C-70261FCDBE99}" srcOrd="0" destOrd="0" presId="urn:microsoft.com/office/officeart/2005/8/layout/lProcess1"/>
    <dgm:cxn modelId="{C5B54AE7-8958-483E-926B-0951D45278FF}" srcId="{A02574FF-E82E-4697-ABD8-F2D22D3B74E4}" destId="{54C15C39-F17D-4DD1-AE1B-6410021F944F}" srcOrd="0" destOrd="0" parTransId="{8298EB46-99F5-455C-AB9E-825D9A89CB48}" sibTransId="{BE79AD71-308B-4E22-9E6F-12166A1AE382}"/>
    <dgm:cxn modelId="{B5EBD9D8-9EF0-4AE1-8368-8C74E9705CA2}" srcId="{A02574FF-E82E-4697-ABD8-F2D22D3B74E4}" destId="{20EB75AE-7AD5-4385-8643-E9907DA48A8C}" srcOrd="1" destOrd="0" parTransId="{69F786F7-0DF1-4C43-A807-8B33FAC098E8}" sibTransId="{0167E867-B406-4355-B66B-27D1D0927D5D}"/>
    <dgm:cxn modelId="{8078EF52-F4D1-4B4E-93A6-ACDF9171170F}" srcId="{20EB75AE-7AD5-4385-8643-E9907DA48A8C}" destId="{BC0E124D-74C3-49C5-9456-B885E9CB5592}" srcOrd="0" destOrd="0" parTransId="{B505922A-428F-4B0E-B111-F77929C5445E}" sibTransId="{FE204E49-C75E-4DEA-AB72-7660585C561D}"/>
    <dgm:cxn modelId="{308ACBF4-07A3-4826-9A2A-659E141A883D}" type="presOf" srcId="{036268A6-966D-4F81-A1A0-9BB511F3BA9A}" destId="{936EF2A3-3F94-4FA9-8327-D48F208E7019}" srcOrd="0" destOrd="0" presId="urn:microsoft.com/office/officeart/2005/8/layout/lProcess1"/>
    <dgm:cxn modelId="{CE18B040-BC70-4615-87CE-E9BE72031117}" type="presOf" srcId="{20EB75AE-7AD5-4385-8643-E9907DA48A8C}" destId="{96D09949-7CA5-40C5-85B4-C7749BBEF9D9}" srcOrd="0" destOrd="0" presId="urn:microsoft.com/office/officeart/2005/8/layout/lProcess1"/>
    <dgm:cxn modelId="{1A9A7DC5-F987-465E-9E0A-745EA60BF200}" type="presOf" srcId="{BC0E124D-74C3-49C5-9456-B885E9CB5592}" destId="{E84902C0-284C-4EBE-BBAE-0F8DE6E4114B}" srcOrd="0" destOrd="0" presId="urn:microsoft.com/office/officeart/2005/8/layout/lProcess1"/>
    <dgm:cxn modelId="{50530829-EC74-4878-8EB5-9744F44F0E65}" type="presOf" srcId="{0DF00E9B-02D4-406D-B9CF-3D2FC53D9793}" destId="{0E58DAAC-3B28-4F38-A5B5-D904E7972101}" srcOrd="0" destOrd="0" presId="urn:microsoft.com/office/officeart/2005/8/layout/lProcess1"/>
    <dgm:cxn modelId="{D358E0D5-4240-40C7-BE1B-A399D4AF6DB7}" srcId="{20EB75AE-7AD5-4385-8643-E9907DA48A8C}" destId="{F6BC309C-D4D0-4EEF-ACA0-6D65EA2A456B}" srcOrd="3" destOrd="0" parTransId="{F529D516-047A-4123-89F0-F114A4234DE4}" sibTransId="{AACF1D62-C89C-48F2-A542-FC1D3640DB92}"/>
    <dgm:cxn modelId="{48372B23-A173-4867-97C0-1C2EDD10551E}" type="presOf" srcId="{29E4F8A5-1EC0-4541-946F-4056C61502D7}" destId="{CB1678A1-2924-485E-AEA2-5700CB62E1C2}" srcOrd="0" destOrd="0" presId="urn:microsoft.com/office/officeart/2005/8/layout/lProcess1"/>
    <dgm:cxn modelId="{380CBD9E-BBEF-4D5F-8CDF-4AED1D15881E}" type="presOf" srcId="{7999E208-AFA5-46B2-B342-E21EEB57A6B7}" destId="{0D497875-D86E-448D-9575-7A4DFCC919AB}" srcOrd="0" destOrd="0" presId="urn:microsoft.com/office/officeart/2005/8/layout/lProcess1"/>
    <dgm:cxn modelId="{5B5D6B50-59F7-426C-97FD-D71E81CF1DF1}" srcId="{54C15C39-F17D-4DD1-AE1B-6410021F944F}" destId="{0DF00E9B-02D4-406D-B9CF-3D2FC53D9793}" srcOrd="0" destOrd="0" parTransId="{036268A6-966D-4F81-A1A0-9BB511F3BA9A}" sibTransId="{0B42A609-674A-4DEC-9A0D-0C3D619F9826}"/>
    <dgm:cxn modelId="{0E9CF80C-9FB6-495E-8D07-D0C8F61BA344}" type="presOf" srcId="{F6BC309C-D4D0-4EEF-ACA0-6D65EA2A456B}" destId="{BEA4BB02-A964-4259-8093-B489AB410EE4}" srcOrd="0" destOrd="0" presId="urn:microsoft.com/office/officeart/2005/8/layout/lProcess1"/>
    <dgm:cxn modelId="{46E29067-F09B-4CD5-AE71-CF72D1551F0E}" type="presOf" srcId="{D37A2B08-046F-413D-AAC8-DD4C5E3572F5}" destId="{AB16704A-8ABF-494D-9162-A79C1E86ADCB}" srcOrd="0" destOrd="0" presId="urn:microsoft.com/office/officeart/2005/8/layout/lProcess1"/>
    <dgm:cxn modelId="{A99484C4-CAE6-4AB7-95E9-36AD0D39EC01}" srcId="{20EB75AE-7AD5-4385-8643-E9907DA48A8C}" destId="{7999E208-AFA5-46B2-B342-E21EEB57A6B7}" srcOrd="1" destOrd="0" parTransId="{A2D6DBA1-5E88-4D8D-8F7D-F6CB358E0314}" sibTransId="{29E4F8A5-1EC0-4541-946F-4056C61502D7}"/>
    <dgm:cxn modelId="{F286DE9E-2696-427E-9ED0-BDBA25FFB6C1}" type="presOf" srcId="{B505922A-428F-4B0E-B111-F77929C5445E}" destId="{C166D7E3-2EA5-4DA6-B5E1-FAB5A60B74F7}" srcOrd="0" destOrd="0" presId="urn:microsoft.com/office/officeart/2005/8/layout/lProcess1"/>
    <dgm:cxn modelId="{47934E5B-6963-4895-BA8A-B3312398D016}" type="presOf" srcId="{A02574FF-E82E-4697-ABD8-F2D22D3B74E4}" destId="{B3889D47-3CC0-463A-8BF1-98D9DBDB58AE}" srcOrd="0" destOrd="0" presId="urn:microsoft.com/office/officeart/2005/8/layout/lProcess1"/>
    <dgm:cxn modelId="{426A1D20-ABA3-4E12-AFBA-CEB308B79D93}" type="presOf" srcId="{D7A32173-2EA4-45DC-AE14-8642E37AF552}" destId="{C1DD75C0-BA18-4E18-911A-E284EFDDC95D}" srcOrd="0" destOrd="0" presId="urn:microsoft.com/office/officeart/2005/8/layout/lProcess1"/>
    <dgm:cxn modelId="{EBBC5E29-6983-4314-9846-29C81000126D}" type="presParOf" srcId="{B3889D47-3CC0-463A-8BF1-98D9DBDB58AE}" destId="{8338EE0E-B364-44CC-8F8B-1989C2CDB35B}" srcOrd="0" destOrd="0" presId="urn:microsoft.com/office/officeart/2005/8/layout/lProcess1"/>
    <dgm:cxn modelId="{27FB9EA9-F164-4151-B628-5F581EFD7D78}" type="presParOf" srcId="{8338EE0E-B364-44CC-8F8B-1989C2CDB35B}" destId="{65962B2F-093A-4CC8-8E1D-6D3B9DADB120}" srcOrd="0" destOrd="0" presId="urn:microsoft.com/office/officeart/2005/8/layout/lProcess1"/>
    <dgm:cxn modelId="{DF541013-6012-4BFC-829D-AE80088B5E9F}" type="presParOf" srcId="{8338EE0E-B364-44CC-8F8B-1989C2CDB35B}" destId="{936EF2A3-3F94-4FA9-8327-D48F208E7019}" srcOrd="1" destOrd="0" presId="urn:microsoft.com/office/officeart/2005/8/layout/lProcess1"/>
    <dgm:cxn modelId="{64E9B3FE-8E73-4CE5-B880-AE7E723124B3}" type="presParOf" srcId="{8338EE0E-B364-44CC-8F8B-1989C2CDB35B}" destId="{0E58DAAC-3B28-4F38-A5B5-D904E7972101}" srcOrd="2" destOrd="0" presId="urn:microsoft.com/office/officeart/2005/8/layout/lProcess1"/>
    <dgm:cxn modelId="{83F52015-F2E0-4050-88FA-EB76B249E465}" type="presParOf" srcId="{B3889D47-3CC0-463A-8BF1-98D9DBDB58AE}" destId="{866CE7F6-3255-4ECF-A4F2-009D1CBBB069}" srcOrd="1" destOrd="0" presId="urn:microsoft.com/office/officeart/2005/8/layout/lProcess1"/>
    <dgm:cxn modelId="{8289F05B-5F42-4EA3-847E-EE5D0DA4350C}" type="presParOf" srcId="{B3889D47-3CC0-463A-8BF1-98D9DBDB58AE}" destId="{8835E98E-1EC0-488B-931D-1BE7BC426086}" srcOrd="2" destOrd="0" presId="urn:microsoft.com/office/officeart/2005/8/layout/lProcess1"/>
    <dgm:cxn modelId="{B9036931-90F4-468B-A99F-F6FB00C63BD8}" type="presParOf" srcId="{8835E98E-1EC0-488B-931D-1BE7BC426086}" destId="{96D09949-7CA5-40C5-85B4-C7749BBEF9D9}" srcOrd="0" destOrd="0" presId="urn:microsoft.com/office/officeart/2005/8/layout/lProcess1"/>
    <dgm:cxn modelId="{5A178689-59CC-4902-9801-A824232636A5}" type="presParOf" srcId="{8835E98E-1EC0-488B-931D-1BE7BC426086}" destId="{C166D7E3-2EA5-4DA6-B5E1-FAB5A60B74F7}" srcOrd="1" destOrd="0" presId="urn:microsoft.com/office/officeart/2005/8/layout/lProcess1"/>
    <dgm:cxn modelId="{7DD317FA-5602-4432-951F-5C8E243C224D}" type="presParOf" srcId="{8835E98E-1EC0-488B-931D-1BE7BC426086}" destId="{E84902C0-284C-4EBE-BBAE-0F8DE6E4114B}" srcOrd="2" destOrd="0" presId="urn:microsoft.com/office/officeart/2005/8/layout/lProcess1"/>
    <dgm:cxn modelId="{2881569E-3AD4-4A52-8D77-974269D6F159}" type="presParOf" srcId="{8835E98E-1EC0-488B-931D-1BE7BC426086}" destId="{43FCE96F-4986-4AFB-820C-70261FCDBE99}" srcOrd="3" destOrd="0" presId="urn:microsoft.com/office/officeart/2005/8/layout/lProcess1"/>
    <dgm:cxn modelId="{0D4DA4D0-80B8-4E9E-AA31-978B9AF3AC3D}" type="presParOf" srcId="{8835E98E-1EC0-488B-931D-1BE7BC426086}" destId="{0D497875-D86E-448D-9575-7A4DFCC919AB}" srcOrd="4" destOrd="0" presId="urn:microsoft.com/office/officeart/2005/8/layout/lProcess1"/>
    <dgm:cxn modelId="{D8980F49-6AFD-43A3-B560-10832925987C}" type="presParOf" srcId="{8835E98E-1EC0-488B-931D-1BE7BC426086}" destId="{CB1678A1-2924-485E-AEA2-5700CB62E1C2}" srcOrd="5" destOrd="0" presId="urn:microsoft.com/office/officeart/2005/8/layout/lProcess1"/>
    <dgm:cxn modelId="{1203921B-7C50-49A7-8939-BC7D34571EFC}" type="presParOf" srcId="{8835E98E-1EC0-488B-931D-1BE7BC426086}" destId="{C1DD75C0-BA18-4E18-911A-E284EFDDC95D}" srcOrd="6" destOrd="0" presId="urn:microsoft.com/office/officeart/2005/8/layout/lProcess1"/>
    <dgm:cxn modelId="{CDFF3334-B1FC-4712-B7E3-9D8A2FFE88DA}" type="presParOf" srcId="{8835E98E-1EC0-488B-931D-1BE7BC426086}" destId="{AB16704A-8ABF-494D-9162-A79C1E86ADCB}" srcOrd="7" destOrd="0" presId="urn:microsoft.com/office/officeart/2005/8/layout/lProcess1"/>
    <dgm:cxn modelId="{DDB7AAAA-5F6D-4E75-B68E-536D2A9874B8}" type="presParOf" srcId="{8835E98E-1EC0-488B-931D-1BE7BC426086}" destId="{BEA4BB02-A964-4259-8093-B489AB410EE4}" srcOrd="8" destOrd="0" presId="urn:microsoft.com/office/officeart/2005/8/layout/lProcess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32C234-5D92-4B72-B502-1CC9300E79CD}">
      <dsp:nvSpPr>
        <dsp:cNvPr id="0" name=""/>
        <dsp:cNvSpPr/>
      </dsp:nvSpPr>
      <dsp:spPr>
        <a:xfrm>
          <a:off x="1531" y="948954"/>
          <a:ext cx="2030324" cy="2030324"/>
        </a:xfrm>
        <a:prstGeom prst="ellipse">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s-CR" sz="2000" kern="1200" dirty="0">
              <a:solidFill>
                <a:schemeClr val="tx1"/>
              </a:solidFill>
              <a:latin typeface="IBM Plex Sans" panose="020B0503050203000203" pitchFamily="34" charset="0"/>
            </a:rPr>
            <a:t>Canasta básica alimentaria (CBA)</a:t>
          </a:r>
          <a:endParaRPr lang="en-US" sz="2000" kern="1200" dirty="0">
            <a:solidFill>
              <a:schemeClr val="tx1"/>
            </a:solidFill>
            <a:latin typeface="IBM Plex Sans" panose="020B0503050203000203" pitchFamily="34" charset="0"/>
          </a:endParaRPr>
        </a:p>
      </dsp:txBody>
      <dsp:txXfrm>
        <a:off x="298865" y="1246288"/>
        <a:ext cx="1435656" cy="1435656"/>
      </dsp:txXfrm>
    </dsp:sp>
    <dsp:sp modelId="{AC8635CE-3F12-4FA3-A8EB-4BCFD5B32667}">
      <dsp:nvSpPr>
        <dsp:cNvPr id="0" name=""/>
        <dsp:cNvSpPr/>
      </dsp:nvSpPr>
      <dsp:spPr>
        <a:xfrm>
          <a:off x="2196718" y="1375322"/>
          <a:ext cx="1177588" cy="1177588"/>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US" sz="1600" kern="1200">
            <a:solidFill>
              <a:schemeClr val="tx1"/>
            </a:solidFill>
            <a:latin typeface="IBM Plex Sans" panose="020B0503050203000203" pitchFamily="34" charset="0"/>
          </a:endParaRPr>
        </a:p>
      </dsp:txBody>
      <dsp:txXfrm>
        <a:off x="2352807" y="1825632"/>
        <a:ext cx="865410" cy="276968"/>
      </dsp:txXfrm>
    </dsp:sp>
    <dsp:sp modelId="{71787572-67DB-432C-AD43-BCDFC65C155B}">
      <dsp:nvSpPr>
        <dsp:cNvPr id="0" name=""/>
        <dsp:cNvSpPr/>
      </dsp:nvSpPr>
      <dsp:spPr>
        <a:xfrm>
          <a:off x="3539168" y="948954"/>
          <a:ext cx="2030324" cy="2030324"/>
        </a:xfrm>
        <a:prstGeom prst="ellipse">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s-CR" sz="2000" kern="1200" dirty="0">
              <a:solidFill>
                <a:schemeClr val="tx1"/>
              </a:solidFill>
              <a:latin typeface="IBM Plex Sans" panose="020B0503050203000203" pitchFamily="34" charset="0"/>
            </a:rPr>
            <a:t>Canasta Básica No Alimentaria</a:t>
          </a:r>
          <a:endParaRPr lang="en-US" sz="2000" kern="1200" dirty="0">
            <a:solidFill>
              <a:schemeClr val="tx1"/>
            </a:solidFill>
            <a:latin typeface="IBM Plex Sans" panose="020B0503050203000203" pitchFamily="34" charset="0"/>
          </a:endParaRPr>
        </a:p>
      </dsp:txBody>
      <dsp:txXfrm>
        <a:off x="3836502" y="1246288"/>
        <a:ext cx="1435656" cy="1435656"/>
      </dsp:txXfrm>
    </dsp:sp>
    <dsp:sp modelId="{B03245CD-6520-459A-B8E8-A76AE61DFEE0}">
      <dsp:nvSpPr>
        <dsp:cNvPr id="0" name=""/>
        <dsp:cNvSpPr/>
      </dsp:nvSpPr>
      <dsp:spPr>
        <a:xfrm>
          <a:off x="5734355" y="1375322"/>
          <a:ext cx="1177588" cy="1177588"/>
        </a:xfrm>
        <a:prstGeom prst="mathEqual">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US" sz="1600" kern="1200">
            <a:solidFill>
              <a:schemeClr val="tx1"/>
            </a:solidFill>
            <a:latin typeface="IBM Plex Sans" panose="020B0503050203000203" pitchFamily="34" charset="0"/>
          </a:endParaRPr>
        </a:p>
      </dsp:txBody>
      <dsp:txXfrm>
        <a:off x="5890444" y="1617905"/>
        <a:ext cx="865410" cy="692422"/>
      </dsp:txXfrm>
    </dsp:sp>
    <dsp:sp modelId="{1B484329-6544-4B6A-9A2D-6E0B64639A48}">
      <dsp:nvSpPr>
        <dsp:cNvPr id="0" name=""/>
        <dsp:cNvSpPr/>
      </dsp:nvSpPr>
      <dsp:spPr>
        <a:xfrm>
          <a:off x="7076805" y="948954"/>
          <a:ext cx="2030324" cy="2030324"/>
        </a:xfrm>
        <a:prstGeom prst="ellipse">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s-CR" sz="2000" b="1" kern="1200" dirty="0">
              <a:solidFill>
                <a:schemeClr val="tx1"/>
              </a:solidFill>
              <a:latin typeface="IBM Plex Sans" panose="020B0503050203000203" pitchFamily="34" charset="0"/>
            </a:rPr>
            <a:t>Hogares Pobres</a:t>
          </a:r>
          <a:endParaRPr lang="en-US" sz="2000" b="1" kern="1200" dirty="0">
            <a:solidFill>
              <a:schemeClr val="tx1"/>
            </a:solidFill>
            <a:latin typeface="IBM Plex Sans" panose="020B0503050203000203" pitchFamily="34" charset="0"/>
          </a:endParaRPr>
        </a:p>
      </dsp:txBody>
      <dsp:txXfrm>
        <a:off x="7374139" y="1246288"/>
        <a:ext cx="1435656" cy="143565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B100CA-A602-4352-A1A2-2737B40478B4}">
      <dsp:nvSpPr>
        <dsp:cNvPr id="0" name=""/>
        <dsp:cNvSpPr/>
      </dsp:nvSpPr>
      <dsp:spPr>
        <a:xfrm>
          <a:off x="0" y="159288"/>
          <a:ext cx="8256105" cy="3302442"/>
        </a:xfrm>
        <a:prstGeom prst="leftRightRibbon">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6D00980-264B-4222-AE38-AEB6D940F6C1}">
      <dsp:nvSpPr>
        <dsp:cNvPr id="0" name=""/>
        <dsp:cNvSpPr/>
      </dsp:nvSpPr>
      <dsp:spPr>
        <a:xfrm>
          <a:off x="990732" y="737215"/>
          <a:ext cx="2724514" cy="1618196"/>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13792" rIns="0" bIns="121920" numCol="1" spcCol="1270" anchor="ctr" anchorCtr="0">
          <a:noAutofit/>
        </a:bodyPr>
        <a:lstStyle/>
        <a:p>
          <a:pPr lvl="0" algn="ctr" defTabSz="1422400">
            <a:lnSpc>
              <a:spcPct val="90000"/>
            </a:lnSpc>
            <a:spcBef>
              <a:spcPct val="0"/>
            </a:spcBef>
            <a:spcAft>
              <a:spcPct val="35000"/>
            </a:spcAft>
          </a:pPr>
          <a:r>
            <a:rPr lang="es-CR" sz="3200" b="1" kern="1200" dirty="0">
              <a:latin typeface="IBM Plex Sans" panose="020B0503050203000203" pitchFamily="34" charset="0"/>
            </a:rPr>
            <a:t>Discapacidad</a:t>
          </a:r>
          <a:endParaRPr lang="en-US" sz="3200" b="1" kern="1200" dirty="0">
            <a:latin typeface="IBM Plex Sans" panose="020B0503050203000203" pitchFamily="34" charset="0"/>
          </a:endParaRPr>
        </a:p>
      </dsp:txBody>
      <dsp:txXfrm>
        <a:off x="990732" y="737215"/>
        <a:ext cx="2724514" cy="1618196"/>
      </dsp:txXfrm>
    </dsp:sp>
    <dsp:sp modelId="{3D12F3A8-D797-4A68-B899-A3F02CB7A68A}">
      <dsp:nvSpPr>
        <dsp:cNvPr id="0" name=""/>
        <dsp:cNvSpPr/>
      </dsp:nvSpPr>
      <dsp:spPr>
        <a:xfrm>
          <a:off x="4128052" y="1265606"/>
          <a:ext cx="3219880" cy="1618196"/>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28016" rIns="0" bIns="137160" numCol="1" spcCol="1270" anchor="ctr" anchorCtr="0">
          <a:noAutofit/>
        </a:bodyPr>
        <a:lstStyle/>
        <a:p>
          <a:pPr lvl="0" algn="ctr" defTabSz="1600200">
            <a:lnSpc>
              <a:spcPct val="90000"/>
            </a:lnSpc>
            <a:spcBef>
              <a:spcPct val="0"/>
            </a:spcBef>
            <a:spcAft>
              <a:spcPct val="35000"/>
            </a:spcAft>
          </a:pPr>
          <a:r>
            <a:rPr lang="es-CR" sz="3600" b="1" kern="1200" dirty="0">
              <a:latin typeface="IBM Plex Sans" panose="020B0503050203000203" pitchFamily="34" charset="0"/>
            </a:rPr>
            <a:t>Pobreza</a:t>
          </a:r>
          <a:endParaRPr lang="en-US" sz="3600" b="1" kern="1200" dirty="0">
            <a:latin typeface="IBM Plex Sans" panose="020B0503050203000203" pitchFamily="34" charset="0"/>
          </a:endParaRPr>
        </a:p>
      </dsp:txBody>
      <dsp:txXfrm>
        <a:off x="4128052" y="1265606"/>
        <a:ext cx="3219880" cy="161819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B94434-9BF1-4043-919A-DDAAA661D97B}">
      <dsp:nvSpPr>
        <dsp:cNvPr id="0" name=""/>
        <dsp:cNvSpPr/>
      </dsp:nvSpPr>
      <dsp:spPr>
        <a:xfrm>
          <a:off x="9103" y="378292"/>
          <a:ext cx="2720887" cy="1632532"/>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s-CR" sz="2800" kern="1200" dirty="0">
              <a:latin typeface="IBM Plex Sans" panose="020B0503050203000203" pitchFamily="34" charset="0"/>
            </a:rPr>
            <a:t>Revisión Internacional</a:t>
          </a:r>
          <a:endParaRPr lang="en-US" sz="2800" kern="1200" dirty="0">
            <a:latin typeface="IBM Plex Sans" panose="020B0503050203000203" pitchFamily="34" charset="0"/>
          </a:endParaRPr>
        </a:p>
      </dsp:txBody>
      <dsp:txXfrm>
        <a:off x="56918" y="426107"/>
        <a:ext cx="2625257" cy="1536902"/>
      </dsp:txXfrm>
    </dsp:sp>
    <dsp:sp modelId="{FCC7A983-05D5-4004-B93E-888FEFEBFDA7}">
      <dsp:nvSpPr>
        <dsp:cNvPr id="0" name=""/>
        <dsp:cNvSpPr/>
      </dsp:nvSpPr>
      <dsp:spPr>
        <a:xfrm>
          <a:off x="2969429" y="857168"/>
          <a:ext cx="576828" cy="67478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endParaRPr lang="en-US" sz="2400" kern="1200">
            <a:latin typeface="IBM Plex Sans" panose="020B0503050203000203" pitchFamily="34" charset="0"/>
          </a:endParaRPr>
        </a:p>
      </dsp:txBody>
      <dsp:txXfrm>
        <a:off x="2969429" y="992124"/>
        <a:ext cx="403780" cy="404868"/>
      </dsp:txXfrm>
    </dsp:sp>
    <dsp:sp modelId="{EA1B3BCA-0513-4C76-BE8B-B0F9EDC678AB}">
      <dsp:nvSpPr>
        <dsp:cNvPr id="0" name=""/>
        <dsp:cNvSpPr/>
      </dsp:nvSpPr>
      <dsp:spPr>
        <a:xfrm>
          <a:off x="3818346" y="378292"/>
          <a:ext cx="2720887" cy="1632532"/>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s-CR" sz="2800" kern="1200" dirty="0">
              <a:latin typeface="IBM Plex Sans" panose="020B0503050203000203" pitchFamily="34" charset="0"/>
            </a:rPr>
            <a:t>Diseño metodología: CBA y CBN</a:t>
          </a:r>
          <a:endParaRPr lang="en-US" sz="2800" kern="1200" dirty="0">
            <a:latin typeface="IBM Plex Sans" panose="020B0503050203000203" pitchFamily="34" charset="0"/>
          </a:endParaRPr>
        </a:p>
      </dsp:txBody>
      <dsp:txXfrm>
        <a:off x="3866161" y="426107"/>
        <a:ext cx="2625257" cy="1536902"/>
      </dsp:txXfrm>
    </dsp:sp>
    <dsp:sp modelId="{9DEB3AE0-DDA4-4F51-9BC6-379419509E53}">
      <dsp:nvSpPr>
        <dsp:cNvPr id="0" name=""/>
        <dsp:cNvSpPr/>
      </dsp:nvSpPr>
      <dsp:spPr>
        <a:xfrm>
          <a:off x="6778671" y="857168"/>
          <a:ext cx="576828" cy="67478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endParaRPr lang="en-US" sz="2400" kern="1200">
            <a:latin typeface="IBM Plex Sans" panose="020B0503050203000203" pitchFamily="34" charset="0"/>
          </a:endParaRPr>
        </a:p>
      </dsp:txBody>
      <dsp:txXfrm>
        <a:off x="6778671" y="992124"/>
        <a:ext cx="403780" cy="404868"/>
      </dsp:txXfrm>
    </dsp:sp>
    <dsp:sp modelId="{700F73E7-59D8-4E31-B33D-274C847B2CAD}">
      <dsp:nvSpPr>
        <dsp:cNvPr id="0" name=""/>
        <dsp:cNvSpPr/>
      </dsp:nvSpPr>
      <dsp:spPr>
        <a:xfrm>
          <a:off x="7627588" y="378292"/>
          <a:ext cx="2720887" cy="1632532"/>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s-CR" sz="2800" kern="1200" dirty="0">
              <a:latin typeface="IBM Plex Sans" panose="020B0503050203000203" pitchFamily="34" charset="0"/>
            </a:rPr>
            <a:t>Validación estadística</a:t>
          </a:r>
          <a:endParaRPr lang="en-US" sz="2800" kern="1200" dirty="0">
            <a:latin typeface="IBM Plex Sans" panose="020B0503050203000203" pitchFamily="34" charset="0"/>
          </a:endParaRPr>
        </a:p>
      </dsp:txBody>
      <dsp:txXfrm>
        <a:off x="7675403" y="426107"/>
        <a:ext cx="2625257" cy="1536902"/>
      </dsp:txXfrm>
    </dsp:sp>
    <dsp:sp modelId="{3F889D87-C3D1-4BAE-B666-B2AC6DA7BA64}">
      <dsp:nvSpPr>
        <dsp:cNvPr id="0" name=""/>
        <dsp:cNvSpPr/>
      </dsp:nvSpPr>
      <dsp:spPr>
        <a:xfrm rot="5466067">
          <a:off x="8664042" y="2218413"/>
          <a:ext cx="595653" cy="67478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endParaRPr lang="en-US" sz="2400" kern="1200">
            <a:latin typeface="IBM Plex Sans" panose="020B0503050203000203" pitchFamily="34" charset="0"/>
          </a:endParaRPr>
        </a:p>
      </dsp:txBody>
      <dsp:txXfrm rot="-5400000">
        <a:off x="8761151" y="2257993"/>
        <a:ext cx="404868" cy="416957"/>
      </dsp:txXfrm>
    </dsp:sp>
    <dsp:sp modelId="{A268AFA6-8E0F-437C-9B22-0AF37E62C240}">
      <dsp:nvSpPr>
        <dsp:cNvPr id="0" name=""/>
        <dsp:cNvSpPr/>
      </dsp:nvSpPr>
      <dsp:spPr>
        <a:xfrm>
          <a:off x="7574613" y="3134491"/>
          <a:ext cx="2720887" cy="1632532"/>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s-CR" sz="2800" kern="1200" dirty="0">
              <a:latin typeface="IBM Plex Sans" panose="020B0503050203000203" pitchFamily="34" charset="0"/>
            </a:rPr>
            <a:t>Comparación con la medición nacional</a:t>
          </a:r>
          <a:endParaRPr lang="en-US" sz="2800" kern="1200" dirty="0">
            <a:latin typeface="IBM Plex Sans" panose="020B0503050203000203" pitchFamily="34" charset="0"/>
          </a:endParaRPr>
        </a:p>
      </dsp:txBody>
      <dsp:txXfrm>
        <a:off x="7622428" y="3182306"/>
        <a:ext cx="2625257" cy="1536902"/>
      </dsp:txXfrm>
    </dsp:sp>
    <dsp:sp modelId="{AA069596-6BA9-4EF3-942A-7283F24F313F}">
      <dsp:nvSpPr>
        <dsp:cNvPr id="0" name=""/>
        <dsp:cNvSpPr/>
      </dsp:nvSpPr>
      <dsp:spPr>
        <a:xfrm rot="10832316">
          <a:off x="6798066" y="3595858"/>
          <a:ext cx="548775" cy="67478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endParaRPr lang="en-US" sz="2400" kern="1200">
            <a:latin typeface="IBM Plex Sans" panose="020B0503050203000203" pitchFamily="34" charset="0"/>
          </a:endParaRPr>
        </a:p>
      </dsp:txBody>
      <dsp:txXfrm rot="10800000">
        <a:off x="6962694" y="3731588"/>
        <a:ext cx="384143" cy="404868"/>
      </dsp:txXfrm>
    </dsp:sp>
    <dsp:sp modelId="{E90CAC35-FB75-4C0F-8880-7A902E5625C7}">
      <dsp:nvSpPr>
        <dsp:cNvPr id="0" name=""/>
        <dsp:cNvSpPr/>
      </dsp:nvSpPr>
      <dsp:spPr>
        <a:xfrm>
          <a:off x="3818346" y="3099180"/>
          <a:ext cx="2720887" cy="1632532"/>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s-CR" sz="2800" kern="1200" dirty="0">
              <a:latin typeface="IBM Plex Sans" panose="020B0503050203000203" pitchFamily="34" charset="0"/>
            </a:rPr>
            <a:t>Identificación cambios en encuestas nacionales</a:t>
          </a:r>
          <a:endParaRPr lang="en-US" sz="2800" kern="1200" dirty="0">
            <a:latin typeface="IBM Plex Sans" panose="020B0503050203000203" pitchFamily="34" charset="0"/>
          </a:endParaRPr>
        </a:p>
      </dsp:txBody>
      <dsp:txXfrm>
        <a:off x="3866161" y="3146995"/>
        <a:ext cx="2625257" cy="153690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ECC0F8-E5A2-46F3-95E6-FA21E9758429}">
      <dsp:nvSpPr>
        <dsp:cNvPr id="0" name=""/>
        <dsp:cNvSpPr/>
      </dsp:nvSpPr>
      <dsp:spPr>
        <a:xfrm rot="3370030">
          <a:off x="2496219" y="3965210"/>
          <a:ext cx="1619473" cy="32695"/>
        </a:xfrm>
        <a:custGeom>
          <a:avLst/>
          <a:gdLst/>
          <a:ahLst/>
          <a:cxnLst/>
          <a:rect l="0" t="0" r="0" b="0"/>
          <a:pathLst>
            <a:path>
              <a:moveTo>
                <a:pt x="0" y="16347"/>
              </a:moveTo>
              <a:lnTo>
                <a:pt x="1619473" y="1634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7C2EF21-A3DA-4F99-A274-3E0768967239}">
      <dsp:nvSpPr>
        <dsp:cNvPr id="0" name=""/>
        <dsp:cNvSpPr/>
      </dsp:nvSpPr>
      <dsp:spPr>
        <a:xfrm rot="1749964">
          <a:off x="2949157" y="3384891"/>
          <a:ext cx="1375651" cy="32695"/>
        </a:xfrm>
        <a:custGeom>
          <a:avLst/>
          <a:gdLst/>
          <a:ahLst/>
          <a:cxnLst/>
          <a:rect l="0" t="0" r="0" b="0"/>
          <a:pathLst>
            <a:path>
              <a:moveTo>
                <a:pt x="0" y="16347"/>
              </a:moveTo>
              <a:lnTo>
                <a:pt x="1375651" y="1634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1E2E71E-9753-41D5-BAC4-129EDC2F7ECD}">
      <dsp:nvSpPr>
        <dsp:cNvPr id="0" name=""/>
        <dsp:cNvSpPr/>
      </dsp:nvSpPr>
      <dsp:spPr>
        <a:xfrm>
          <a:off x="3036366" y="2742899"/>
          <a:ext cx="1458615" cy="32695"/>
        </a:xfrm>
        <a:custGeom>
          <a:avLst/>
          <a:gdLst/>
          <a:ahLst/>
          <a:cxnLst/>
          <a:rect l="0" t="0" r="0" b="0"/>
          <a:pathLst>
            <a:path>
              <a:moveTo>
                <a:pt x="0" y="16347"/>
              </a:moveTo>
              <a:lnTo>
                <a:pt x="1458615" y="1634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B495BC1-C083-47D9-9520-11FC892AE350}">
      <dsp:nvSpPr>
        <dsp:cNvPr id="0" name=""/>
        <dsp:cNvSpPr/>
      </dsp:nvSpPr>
      <dsp:spPr>
        <a:xfrm rot="19852242">
          <a:off x="2946335" y="2090067"/>
          <a:ext cx="1423676" cy="32695"/>
        </a:xfrm>
        <a:custGeom>
          <a:avLst/>
          <a:gdLst/>
          <a:ahLst/>
          <a:cxnLst/>
          <a:rect l="0" t="0" r="0" b="0"/>
          <a:pathLst>
            <a:path>
              <a:moveTo>
                <a:pt x="0" y="16347"/>
              </a:moveTo>
              <a:lnTo>
                <a:pt x="1423676" y="1634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1D12294-9EE9-4264-9E9B-D145CC8D2122}">
      <dsp:nvSpPr>
        <dsp:cNvPr id="0" name=""/>
        <dsp:cNvSpPr/>
      </dsp:nvSpPr>
      <dsp:spPr>
        <a:xfrm rot="18229970">
          <a:off x="2496219" y="1520589"/>
          <a:ext cx="1619473" cy="32695"/>
        </a:xfrm>
        <a:custGeom>
          <a:avLst/>
          <a:gdLst/>
          <a:ahLst/>
          <a:cxnLst/>
          <a:rect l="0" t="0" r="0" b="0"/>
          <a:pathLst>
            <a:path>
              <a:moveTo>
                <a:pt x="0" y="16347"/>
              </a:moveTo>
              <a:lnTo>
                <a:pt x="1619473" y="1634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0DE50BE-9EA3-46C7-9755-BEAD1FC3FA89}">
      <dsp:nvSpPr>
        <dsp:cNvPr id="0" name=""/>
        <dsp:cNvSpPr/>
      </dsp:nvSpPr>
      <dsp:spPr>
        <a:xfrm>
          <a:off x="1701403" y="1973975"/>
          <a:ext cx="1570543" cy="1570543"/>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1868043-C2D6-431D-8124-AFCE03AB0831}">
      <dsp:nvSpPr>
        <dsp:cNvPr id="0" name=""/>
        <dsp:cNvSpPr/>
      </dsp:nvSpPr>
      <dsp:spPr>
        <a:xfrm>
          <a:off x="3547961" y="1774"/>
          <a:ext cx="942326" cy="94232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s-CR" sz="1300" kern="1200" dirty="0">
              <a:latin typeface="IBM Plex Sans" panose="020B0503050203000203" pitchFamily="34" charset="0"/>
            </a:rPr>
            <a:t>Chile</a:t>
          </a:r>
          <a:endParaRPr lang="en-US" sz="1300" kern="1200" dirty="0">
            <a:latin typeface="IBM Plex Sans" panose="020B0503050203000203" pitchFamily="34" charset="0"/>
          </a:endParaRPr>
        </a:p>
      </dsp:txBody>
      <dsp:txXfrm>
        <a:off x="3685961" y="139774"/>
        <a:ext cx="666326" cy="666326"/>
      </dsp:txXfrm>
    </dsp:sp>
    <dsp:sp modelId="{5F940864-CAED-441D-9E3B-BCA3E761AD66}">
      <dsp:nvSpPr>
        <dsp:cNvPr id="0" name=""/>
        <dsp:cNvSpPr/>
      </dsp:nvSpPr>
      <dsp:spPr>
        <a:xfrm>
          <a:off x="4584520" y="1774"/>
          <a:ext cx="1413489" cy="9423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14300" lvl="1" indent="-114300" algn="l" defTabSz="577850">
            <a:lnSpc>
              <a:spcPct val="90000"/>
            </a:lnSpc>
            <a:spcBef>
              <a:spcPct val="0"/>
            </a:spcBef>
            <a:spcAft>
              <a:spcPct val="15000"/>
            </a:spcAft>
            <a:buChar char="••"/>
          </a:pPr>
          <a:r>
            <a:rPr lang="es-CR" sz="1300" kern="1200" dirty="0">
              <a:latin typeface="IBM Plex Sans" panose="020B0503050203000203" pitchFamily="34" charset="0"/>
            </a:rPr>
            <a:t>SENADIS</a:t>
          </a:r>
          <a:endParaRPr lang="en-US" sz="1300" kern="1200" dirty="0">
            <a:latin typeface="IBM Plex Sans" panose="020B0503050203000203" pitchFamily="34" charset="0"/>
          </a:endParaRPr>
        </a:p>
      </dsp:txBody>
      <dsp:txXfrm>
        <a:off x="4584520" y="1774"/>
        <a:ext cx="1413489" cy="942326"/>
      </dsp:txXfrm>
    </dsp:sp>
    <dsp:sp modelId="{49345149-23DB-478E-9719-33955AADFCC1}">
      <dsp:nvSpPr>
        <dsp:cNvPr id="0" name=""/>
        <dsp:cNvSpPr/>
      </dsp:nvSpPr>
      <dsp:spPr>
        <a:xfrm>
          <a:off x="4184086" y="1109534"/>
          <a:ext cx="1045963" cy="82474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s-CR" sz="1300" kern="1200" dirty="0">
              <a:latin typeface="IBM Plex Sans" panose="020B0503050203000203" pitchFamily="34" charset="0"/>
            </a:rPr>
            <a:t>Argentina</a:t>
          </a:r>
          <a:endParaRPr lang="en-US" sz="1300" kern="1200" dirty="0">
            <a:latin typeface="IBM Plex Sans" panose="020B0503050203000203" pitchFamily="34" charset="0"/>
          </a:endParaRPr>
        </a:p>
      </dsp:txBody>
      <dsp:txXfrm>
        <a:off x="4337264" y="1230315"/>
        <a:ext cx="739607" cy="583180"/>
      </dsp:txXfrm>
    </dsp:sp>
    <dsp:sp modelId="{00CBA198-143C-4F60-BF36-3E4C50C2E72E}">
      <dsp:nvSpPr>
        <dsp:cNvPr id="0" name=""/>
        <dsp:cNvSpPr/>
      </dsp:nvSpPr>
      <dsp:spPr>
        <a:xfrm>
          <a:off x="5194735" y="1109534"/>
          <a:ext cx="1568944" cy="8247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14300" lvl="1" indent="-114300" algn="l" defTabSz="577850">
            <a:lnSpc>
              <a:spcPct val="90000"/>
            </a:lnSpc>
            <a:spcBef>
              <a:spcPct val="0"/>
            </a:spcBef>
            <a:spcAft>
              <a:spcPct val="15000"/>
            </a:spcAft>
            <a:buChar char="••"/>
          </a:pPr>
          <a:r>
            <a:rPr lang="es-CR" sz="1300" kern="1200" dirty="0">
              <a:latin typeface="IBM Plex Sans" panose="020B0503050203000203" pitchFamily="34" charset="0"/>
            </a:rPr>
            <a:t>CONADIS</a:t>
          </a:r>
          <a:endParaRPr lang="en-US" sz="1300" kern="1200" dirty="0">
            <a:latin typeface="IBM Plex Sans" panose="020B0503050203000203" pitchFamily="34" charset="0"/>
          </a:endParaRPr>
        </a:p>
      </dsp:txBody>
      <dsp:txXfrm>
        <a:off x="5194735" y="1109534"/>
        <a:ext cx="1568944" cy="824742"/>
      </dsp:txXfrm>
    </dsp:sp>
    <dsp:sp modelId="{0CA43C9D-14C0-4EFB-B3DA-3F6511B723B0}">
      <dsp:nvSpPr>
        <dsp:cNvPr id="0" name=""/>
        <dsp:cNvSpPr/>
      </dsp:nvSpPr>
      <dsp:spPr>
        <a:xfrm>
          <a:off x="4494981" y="2288084"/>
          <a:ext cx="942326" cy="94232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s-CR" sz="1300" kern="1200" dirty="0">
              <a:latin typeface="IBM Plex Sans" panose="020B0503050203000203" pitchFamily="34" charset="0"/>
            </a:rPr>
            <a:t>México</a:t>
          </a:r>
          <a:endParaRPr lang="en-US" sz="1300" kern="1200" dirty="0">
            <a:latin typeface="IBM Plex Sans" panose="020B0503050203000203" pitchFamily="34" charset="0"/>
          </a:endParaRPr>
        </a:p>
      </dsp:txBody>
      <dsp:txXfrm>
        <a:off x="4632981" y="2426084"/>
        <a:ext cx="666326" cy="666326"/>
      </dsp:txXfrm>
    </dsp:sp>
    <dsp:sp modelId="{46317B17-76E8-40B8-A649-762D60503362}">
      <dsp:nvSpPr>
        <dsp:cNvPr id="0" name=""/>
        <dsp:cNvSpPr/>
      </dsp:nvSpPr>
      <dsp:spPr>
        <a:xfrm>
          <a:off x="5531540" y="2288084"/>
          <a:ext cx="1413489" cy="9423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14300" lvl="1" indent="-114300" algn="l" defTabSz="577850">
            <a:lnSpc>
              <a:spcPct val="90000"/>
            </a:lnSpc>
            <a:spcBef>
              <a:spcPct val="0"/>
            </a:spcBef>
            <a:spcAft>
              <a:spcPct val="15000"/>
            </a:spcAft>
            <a:buChar char="••"/>
          </a:pPr>
          <a:r>
            <a:rPr lang="es-CR" sz="1300" kern="1200" dirty="0" err="1">
              <a:latin typeface="IBM Plex Sans" panose="020B0503050203000203" pitchFamily="34" charset="0"/>
            </a:rPr>
            <a:t>ENPDis</a:t>
          </a:r>
          <a:endParaRPr lang="en-US" sz="1300" kern="1200" dirty="0">
            <a:latin typeface="IBM Plex Sans" panose="020B0503050203000203" pitchFamily="34" charset="0"/>
          </a:endParaRPr>
        </a:p>
      </dsp:txBody>
      <dsp:txXfrm>
        <a:off x="5531540" y="2288084"/>
        <a:ext cx="1413489" cy="942326"/>
      </dsp:txXfrm>
    </dsp:sp>
    <dsp:sp modelId="{1C1803F6-7A69-476C-93C6-DAC256848273}">
      <dsp:nvSpPr>
        <dsp:cNvPr id="0" name=""/>
        <dsp:cNvSpPr/>
      </dsp:nvSpPr>
      <dsp:spPr>
        <a:xfrm>
          <a:off x="4167348" y="3470799"/>
          <a:ext cx="1072744" cy="105157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s-CR" sz="1300" kern="1200" dirty="0">
              <a:latin typeface="IBM Plex Sans" panose="020B0503050203000203" pitchFamily="34" charset="0"/>
            </a:rPr>
            <a:t>Uruguay</a:t>
          </a:r>
          <a:endParaRPr lang="en-US" sz="1300" kern="1200" dirty="0">
            <a:latin typeface="IBM Plex Sans" panose="020B0503050203000203" pitchFamily="34" charset="0"/>
          </a:endParaRPr>
        </a:p>
      </dsp:txBody>
      <dsp:txXfrm>
        <a:off x="4324448" y="3624799"/>
        <a:ext cx="758544" cy="743579"/>
      </dsp:txXfrm>
    </dsp:sp>
    <dsp:sp modelId="{F62AEC40-757B-4F5F-BA40-3B3DD35361C8}">
      <dsp:nvSpPr>
        <dsp:cNvPr id="0" name=""/>
        <dsp:cNvSpPr/>
      </dsp:nvSpPr>
      <dsp:spPr>
        <a:xfrm>
          <a:off x="5171302" y="3470799"/>
          <a:ext cx="1609116" cy="10515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14300" lvl="1" indent="-114300" algn="l" defTabSz="577850">
            <a:lnSpc>
              <a:spcPct val="90000"/>
            </a:lnSpc>
            <a:spcBef>
              <a:spcPct val="0"/>
            </a:spcBef>
            <a:spcAft>
              <a:spcPct val="15000"/>
            </a:spcAft>
            <a:buChar char="••"/>
          </a:pPr>
          <a:r>
            <a:rPr lang="es-CR" sz="1300" kern="1200" dirty="0">
              <a:latin typeface="IBM Plex Sans" panose="020B0503050203000203" pitchFamily="34" charset="0"/>
            </a:rPr>
            <a:t>CNHD</a:t>
          </a:r>
          <a:endParaRPr lang="en-US" sz="1300" kern="1200" dirty="0">
            <a:latin typeface="IBM Plex Sans" panose="020B0503050203000203" pitchFamily="34" charset="0"/>
          </a:endParaRPr>
        </a:p>
      </dsp:txBody>
      <dsp:txXfrm>
        <a:off x="5171302" y="3470799"/>
        <a:ext cx="1609116" cy="1051579"/>
      </dsp:txXfrm>
    </dsp:sp>
    <dsp:sp modelId="{7F11DC9E-0E27-4A4E-A412-E65C4AFDE2F6}">
      <dsp:nvSpPr>
        <dsp:cNvPr id="0" name=""/>
        <dsp:cNvSpPr/>
      </dsp:nvSpPr>
      <dsp:spPr>
        <a:xfrm>
          <a:off x="3547961" y="4574394"/>
          <a:ext cx="942326" cy="942326"/>
        </a:xfrm>
        <a:prstGeom prst="ellipse">
          <a:avLst/>
        </a:prstGeom>
        <a:solidFill>
          <a:schemeClr val="tx1">
            <a:lumMod val="95000"/>
            <a:lumOff val="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s-CR" sz="1300" kern="1200" dirty="0">
              <a:latin typeface="IBM Plex Sans" panose="020B0503050203000203" pitchFamily="34" charset="0"/>
            </a:rPr>
            <a:t>Costa Rica</a:t>
          </a:r>
          <a:endParaRPr lang="en-US" sz="1300" kern="1200" dirty="0">
            <a:latin typeface="IBM Plex Sans" panose="020B0503050203000203" pitchFamily="34" charset="0"/>
          </a:endParaRPr>
        </a:p>
      </dsp:txBody>
      <dsp:txXfrm>
        <a:off x="3685961" y="4712394"/>
        <a:ext cx="666326" cy="666326"/>
      </dsp:txXfrm>
    </dsp:sp>
    <dsp:sp modelId="{3F1D506B-F1BD-4DC9-B17C-CEC7770FD947}">
      <dsp:nvSpPr>
        <dsp:cNvPr id="0" name=""/>
        <dsp:cNvSpPr/>
      </dsp:nvSpPr>
      <dsp:spPr>
        <a:xfrm>
          <a:off x="4584520" y="4574394"/>
          <a:ext cx="1413489" cy="9423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14300" lvl="1" indent="-114300" algn="l" defTabSz="577850">
            <a:lnSpc>
              <a:spcPct val="90000"/>
            </a:lnSpc>
            <a:spcBef>
              <a:spcPct val="0"/>
            </a:spcBef>
            <a:spcAft>
              <a:spcPct val="15000"/>
            </a:spcAft>
            <a:buChar char="••"/>
          </a:pPr>
          <a:r>
            <a:rPr lang="es-CR" sz="1300" kern="1200" dirty="0">
              <a:latin typeface="IBM Plex Sans" panose="020B0503050203000203" pitchFamily="34" charset="0"/>
            </a:rPr>
            <a:t>CONAPDIS (ENADIS)</a:t>
          </a:r>
          <a:endParaRPr lang="en-US" sz="1300" kern="1200" dirty="0">
            <a:latin typeface="IBM Plex Sans" panose="020B0503050203000203" pitchFamily="34" charset="0"/>
          </a:endParaRPr>
        </a:p>
      </dsp:txBody>
      <dsp:txXfrm>
        <a:off x="4584520" y="4574394"/>
        <a:ext cx="1413489" cy="94232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68478E-BACF-4452-86C3-FEDF4B7C89E8}">
      <dsp:nvSpPr>
        <dsp:cNvPr id="0" name=""/>
        <dsp:cNvSpPr/>
      </dsp:nvSpPr>
      <dsp:spPr>
        <a:xfrm>
          <a:off x="2822754" y="47416"/>
          <a:ext cx="2275978" cy="2275978"/>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r>
            <a:rPr lang="es-CR" sz="2000" kern="1200" dirty="0"/>
            <a:t>Condiciones permanentes: larga duración</a:t>
          </a:r>
          <a:endParaRPr lang="en-US" sz="2000" kern="1200" dirty="0"/>
        </a:p>
      </dsp:txBody>
      <dsp:txXfrm>
        <a:off x="3126218" y="445712"/>
        <a:ext cx="1669050" cy="1024190"/>
      </dsp:txXfrm>
    </dsp:sp>
    <dsp:sp modelId="{0405666E-D3A3-4C7C-9BEA-B421A4BF74A9}">
      <dsp:nvSpPr>
        <dsp:cNvPr id="0" name=""/>
        <dsp:cNvSpPr/>
      </dsp:nvSpPr>
      <dsp:spPr>
        <a:xfrm>
          <a:off x="3644003" y="1469902"/>
          <a:ext cx="2275978" cy="2275978"/>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r>
            <a:rPr lang="es-CR" sz="2000" kern="1200" dirty="0"/>
            <a:t>Dependencia funcional</a:t>
          </a:r>
          <a:endParaRPr lang="en-US" sz="2000" kern="1200" dirty="0"/>
        </a:p>
      </dsp:txBody>
      <dsp:txXfrm>
        <a:off x="4340073" y="2057863"/>
        <a:ext cx="1365586" cy="1251788"/>
      </dsp:txXfrm>
    </dsp:sp>
    <dsp:sp modelId="{F81FAE33-E2CE-476D-9151-CFE89A578E99}">
      <dsp:nvSpPr>
        <dsp:cNvPr id="0" name=""/>
        <dsp:cNvSpPr/>
      </dsp:nvSpPr>
      <dsp:spPr>
        <a:xfrm>
          <a:off x="2001505" y="1469902"/>
          <a:ext cx="2275978" cy="2275978"/>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r>
            <a:rPr lang="es-CR" sz="2000" kern="1200" dirty="0"/>
            <a:t>Dificultades debido al estado de salud</a:t>
          </a:r>
          <a:endParaRPr lang="en-US" sz="2000" kern="1200" dirty="0"/>
        </a:p>
      </dsp:txBody>
      <dsp:txXfrm>
        <a:off x="2215826" y="2057863"/>
        <a:ext cx="1365586" cy="125178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A22380-3786-4241-83B7-2EC1D4D3ABDC}">
      <dsp:nvSpPr>
        <dsp:cNvPr id="0" name=""/>
        <dsp:cNvSpPr/>
      </dsp:nvSpPr>
      <dsp:spPr>
        <a:xfrm>
          <a:off x="943904" y="1121457"/>
          <a:ext cx="2612731" cy="2154957"/>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36195" tIns="36195" rIns="36195" bIns="36195" numCol="1" spcCol="1270" anchor="t" anchorCtr="0">
          <a:noAutofit/>
        </a:bodyPr>
        <a:lstStyle/>
        <a:p>
          <a:pPr marL="171450" lvl="1" indent="-171450" algn="l" defTabSz="844550">
            <a:lnSpc>
              <a:spcPct val="90000"/>
            </a:lnSpc>
            <a:spcBef>
              <a:spcPct val="0"/>
            </a:spcBef>
            <a:spcAft>
              <a:spcPct val="15000"/>
            </a:spcAft>
            <a:buChar char="••"/>
          </a:pPr>
          <a:r>
            <a:rPr lang="es-CR" sz="1900" kern="1200" dirty="0">
              <a:latin typeface="IBM Plex Sans" panose="020B0503050203000203" pitchFamily="34" charset="0"/>
            </a:rPr>
            <a:t>CONAPDIS-IMAS</a:t>
          </a:r>
          <a:endParaRPr lang="en-US" sz="1900" kern="1200" dirty="0">
            <a:latin typeface="IBM Plex Sans" panose="020B0503050203000203" pitchFamily="34" charset="0"/>
          </a:endParaRPr>
        </a:p>
        <a:p>
          <a:pPr marL="171450" lvl="1" indent="-171450" algn="l" defTabSz="844550">
            <a:lnSpc>
              <a:spcPct val="90000"/>
            </a:lnSpc>
            <a:spcBef>
              <a:spcPct val="0"/>
            </a:spcBef>
            <a:spcAft>
              <a:spcPct val="15000"/>
            </a:spcAft>
            <a:buChar char="••"/>
          </a:pPr>
          <a:r>
            <a:rPr lang="es-CR" sz="1900" kern="1200" dirty="0">
              <a:latin typeface="IBM Plex Sans" panose="020B0503050203000203" pitchFamily="34" charset="0"/>
            </a:rPr>
            <a:t>Clasificación discapacidades</a:t>
          </a:r>
          <a:endParaRPr lang="en-US" sz="1900" kern="1200" dirty="0">
            <a:latin typeface="IBM Plex Sans" panose="020B0503050203000203" pitchFamily="34" charset="0"/>
          </a:endParaRPr>
        </a:p>
        <a:p>
          <a:pPr marL="171450" lvl="1" indent="-171450" algn="l" defTabSz="844550">
            <a:lnSpc>
              <a:spcPct val="90000"/>
            </a:lnSpc>
            <a:spcBef>
              <a:spcPct val="0"/>
            </a:spcBef>
            <a:spcAft>
              <a:spcPct val="15000"/>
            </a:spcAft>
            <a:buChar char="••"/>
          </a:pPr>
          <a:r>
            <a:rPr lang="es-CR" sz="1900" kern="1200" dirty="0">
              <a:latin typeface="IBM Plex Sans" panose="020B0503050203000203" pitchFamily="34" charset="0"/>
            </a:rPr>
            <a:t>Composición de la canasta</a:t>
          </a:r>
          <a:endParaRPr lang="en-US" sz="1900" kern="1200" dirty="0">
            <a:latin typeface="IBM Plex Sans" panose="020B0503050203000203" pitchFamily="34" charset="0"/>
          </a:endParaRPr>
        </a:p>
      </dsp:txBody>
      <dsp:txXfrm>
        <a:off x="993496" y="1171049"/>
        <a:ext cx="2513547" cy="1593996"/>
      </dsp:txXfrm>
    </dsp:sp>
    <dsp:sp modelId="{6565882D-8EF2-4E71-90A1-5C5D3856BF59}">
      <dsp:nvSpPr>
        <dsp:cNvPr id="0" name=""/>
        <dsp:cNvSpPr/>
      </dsp:nvSpPr>
      <dsp:spPr>
        <a:xfrm>
          <a:off x="2365027" y="1465307"/>
          <a:ext cx="3131602" cy="3131602"/>
        </a:xfrm>
        <a:prstGeom prst="leftCircularArrow">
          <a:avLst>
            <a:gd name="adj1" fmla="val 3948"/>
            <a:gd name="adj2" fmla="val 495132"/>
            <a:gd name="adj3" fmla="val 2270643"/>
            <a:gd name="adj4" fmla="val 9024489"/>
            <a:gd name="adj5" fmla="val 4606"/>
          </a:avLst>
        </a:prstGeom>
        <a:gradFill rotWithShape="0">
          <a:gsLst>
            <a:gs pos="0">
              <a:schemeClr val="accent1">
                <a:tint val="60000"/>
                <a:hueOff val="0"/>
                <a:satOff val="0"/>
                <a:lumOff val="0"/>
                <a:alphaOff val="0"/>
                <a:lumMod val="110000"/>
                <a:satMod val="105000"/>
                <a:tint val="67000"/>
              </a:schemeClr>
            </a:gs>
            <a:gs pos="50000">
              <a:schemeClr val="accent1">
                <a:tint val="60000"/>
                <a:hueOff val="0"/>
                <a:satOff val="0"/>
                <a:lumOff val="0"/>
                <a:alphaOff val="0"/>
                <a:lumMod val="105000"/>
                <a:satMod val="103000"/>
                <a:tint val="73000"/>
              </a:schemeClr>
            </a:gs>
            <a:gs pos="100000">
              <a:schemeClr val="accent1">
                <a:tint val="6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sp>
    <dsp:sp modelId="{82426FC5-8A88-43A9-9F5B-1C3C1BB55142}">
      <dsp:nvSpPr>
        <dsp:cNvPr id="0" name=""/>
        <dsp:cNvSpPr/>
      </dsp:nvSpPr>
      <dsp:spPr>
        <a:xfrm>
          <a:off x="1524511" y="2814638"/>
          <a:ext cx="2322428" cy="923553"/>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38100" rIns="57150" bIns="38100" numCol="1" spcCol="1270" anchor="ctr" anchorCtr="0">
          <a:noAutofit/>
        </a:bodyPr>
        <a:lstStyle/>
        <a:p>
          <a:pPr lvl="0" algn="ctr" defTabSz="1333500">
            <a:lnSpc>
              <a:spcPct val="90000"/>
            </a:lnSpc>
            <a:spcBef>
              <a:spcPct val="0"/>
            </a:spcBef>
            <a:spcAft>
              <a:spcPct val="35000"/>
            </a:spcAft>
          </a:pPr>
          <a:r>
            <a:rPr lang="es-CR" sz="3000" kern="1200" dirty="0">
              <a:latin typeface="IBM Plex Sans" panose="020B0503050203000203" pitchFamily="34" charset="0"/>
            </a:rPr>
            <a:t>Criterio Expertos</a:t>
          </a:r>
          <a:endParaRPr lang="en-US" sz="3000" kern="1200" dirty="0">
            <a:latin typeface="IBM Plex Sans" panose="020B0503050203000203" pitchFamily="34" charset="0"/>
          </a:endParaRPr>
        </a:p>
      </dsp:txBody>
      <dsp:txXfrm>
        <a:off x="1551561" y="2841688"/>
        <a:ext cx="2268328" cy="869453"/>
      </dsp:txXfrm>
    </dsp:sp>
    <dsp:sp modelId="{4F8FDE2A-674A-4E00-BCD3-555640384AD2}">
      <dsp:nvSpPr>
        <dsp:cNvPr id="0" name=""/>
        <dsp:cNvSpPr/>
      </dsp:nvSpPr>
      <dsp:spPr>
        <a:xfrm>
          <a:off x="4435657" y="1121457"/>
          <a:ext cx="2612731" cy="2154957"/>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36195" tIns="36195" rIns="36195" bIns="36195" numCol="1" spcCol="1270" anchor="t" anchorCtr="0">
          <a:noAutofit/>
        </a:bodyPr>
        <a:lstStyle/>
        <a:p>
          <a:pPr marL="171450" lvl="1" indent="-171450" algn="l" defTabSz="844550">
            <a:lnSpc>
              <a:spcPct val="90000"/>
            </a:lnSpc>
            <a:spcBef>
              <a:spcPct val="0"/>
            </a:spcBef>
            <a:spcAft>
              <a:spcPct val="15000"/>
            </a:spcAft>
            <a:buChar char="••"/>
          </a:pPr>
          <a:r>
            <a:rPr lang="es-CR" sz="1900" kern="1200" dirty="0"/>
            <a:t>Metodología cálculo de pobreza: línea de ingreso</a:t>
          </a:r>
          <a:endParaRPr lang="en-US" sz="1900" kern="1200" dirty="0"/>
        </a:p>
        <a:p>
          <a:pPr marL="342900" lvl="2" indent="-171450" algn="l" defTabSz="844550">
            <a:lnSpc>
              <a:spcPct val="90000"/>
            </a:lnSpc>
            <a:spcBef>
              <a:spcPct val="0"/>
            </a:spcBef>
            <a:spcAft>
              <a:spcPct val="15000"/>
            </a:spcAft>
            <a:buChar char="••"/>
          </a:pPr>
          <a:r>
            <a:rPr lang="es-CR" sz="1900" kern="1200" dirty="0"/>
            <a:t>Pobreza extrema</a:t>
          </a:r>
          <a:endParaRPr lang="en-US" sz="1900" kern="1200" dirty="0"/>
        </a:p>
        <a:p>
          <a:pPr marL="342900" lvl="2" indent="-171450" algn="l" defTabSz="844550">
            <a:lnSpc>
              <a:spcPct val="90000"/>
            </a:lnSpc>
            <a:spcBef>
              <a:spcPct val="0"/>
            </a:spcBef>
            <a:spcAft>
              <a:spcPct val="15000"/>
            </a:spcAft>
            <a:buChar char="••"/>
          </a:pPr>
          <a:r>
            <a:rPr lang="es-CR" sz="1900" kern="1200" dirty="0"/>
            <a:t>Pobreza</a:t>
          </a:r>
          <a:endParaRPr lang="en-US" sz="1900" kern="1200" dirty="0"/>
        </a:p>
      </dsp:txBody>
      <dsp:txXfrm>
        <a:off x="4485249" y="1632825"/>
        <a:ext cx="2513547" cy="1593996"/>
      </dsp:txXfrm>
    </dsp:sp>
    <dsp:sp modelId="{E165C2B4-B8B5-40F7-AD9A-B360572E00EB}">
      <dsp:nvSpPr>
        <dsp:cNvPr id="0" name=""/>
        <dsp:cNvSpPr/>
      </dsp:nvSpPr>
      <dsp:spPr>
        <a:xfrm>
          <a:off x="5835007" y="-283532"/>
          <a:ext cx="3465451" cy="3465451"/>
        </a:xfrm>
        <a:prstGeom prst="circularArrow">
          <a:avLst>
            <a:gd name="adj1" fmla="val 3568"/>
            <a:gd name="adj2" fmla="val 443361"/>
            <a:gd name="adj3" fmla="val 19381128"/>
            <a:gd name="adj4" fmla="val 12575511"/>
            <a:gd name="adj5" fmla="val 4162"/>
          </a:avLst>
        </a:prstGeom>
        <a:gradFill rotWithShape="0">
          <a:gsLst>
            <a:gs pos="0">
              <a:schemeClr val="accent1">
                <a:tint val="60000"/>
                <a:hueOff val="0"/>
                <a:satOff val="0"/>
                <a:lumOff val="0"/>
                <a:alphaOff val="0"/>
                <a:lumMod val="110000"/>
                <a:satMod val="105000"/>
                <a:tint val="67000"/>
              </a:schemeClr>
            </a:gs>
            <a:gs pos="50000">
              <a:schemeClr val="accent1">
                <a:tint val="60000"/>
                <a:hueOff val="0"/>
                <a:satOff val="0"/>
                <a:lumOff val="0"/>
                <a:alphaOff val="0"/>
                <a:lumMod val="105000"/>
                <a:satMod val="103000"/>
                <a:tint val="73000"/>
              </a:schemeClr>
            </a:gs>
            <a:gs pos="100000">
              <a:schemeClr val="accent1">
                <a:tint val="6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sp>
    <dsp:sp modelId="{CD86614D-CC0F-42D2-87D5-CDFCD51F2D70}">
      <dsp:nvSpPr>
        <dsp:cNvPr id="0" name=""/>
        <dsp:cNvSpPr/>
      </dsp:nvSpPr>
      <dsp:spPr>
        <a:xfrm>
          <a:off x="5016264" y="659680"/>
          <a:ext cx="2322428" cy="923553"/>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060" tIns="66040" rIns="99060" bIns="66040" numCol="1" spcCol="1270" anchor="ctr" anchorCtr="0">
          <a:noAutofit/>
        </a:bodyPr>
        <a:lstStyle/>
        <a:p>
          <a:pPr lvl="0" algn="ctr" defTabSz="2311400">
            <a:lnSpc>
              <a:spcPct val="90000"/>
            </a:lnSpc>
            <a:spcBef>
              <a:spcPct val="0"/>
            </a:spcBef>
            <a:spcAft>
              <a:spcPct val="35000"/>
            </a:spcAft>
          </a:pPr>
          <a:r>
            <a:rPr lang="es-CR" sz="5200" kern="1200" dirty="0"/>
            <a:t>INEC</a:t>
          </a:r>
          <a:endParaRPr lang="en-US" sz="5200" kern="1200" dirty="0"/>
        </a:p>
      </dsp:txBody>
      <dsp:txXfrm>
        <a:off x="5043314" y="686730"/>
        <a:ext cx="2268328" cy="869453"/>
      </dsp:txXfrm>
    </dsp:sp>
    <dsp:sp modelId="{A67AC50E-1745-485D-9090-B9D56C18F3BE}">
      <dsp:nvSpPr>
        <dsp:cNvPr id="0" name=""/>
        <dsp:cNvSpPr/>
      </dsp:nvSpPr>
      <dsp:spPr>
        <a:xfrm>
          <a:off x="7927410" y="1121457"/>
          <a:ext cx="2612731" cy="2154957"/>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36195" tIns="36195" rIns="36195" bIns="36195" numCol="1" spcCol="1270" anchor="t" anchorCtr="0">
          <a:noAutofit/>
        </a:bodyPr>
        <a:lstStyle/>
        <a:p>
          <a:pPr marL="171450" lvl="1" indent="-171450" algn="l" defTabSz="844550">
            <a:lnSpc>
              <a:spcPct val="90000"/>
            </a:lnSpc>
            <a:spcBef>
              <a:spcPct val="0"/>
            </a:spcBef>
            <a:spcAft>
              <a:spcPct val="15000"/>
            </a:spcAft>
            <a:buChar char="••"/>
          </a:pPr>
          <a:r>
            <a:rPr lang="es-CR" sz="1900" kern="1200" dirty="0">
              <a:latin typeface="IBM Plex Sans" panose="020B0503050203000203" pitchFamily="34" charset="0"/>
            </a:rPr>
            <a:t>Base de subsidios</a:t>
          </a:r>
          <a:endParaRPr lang="en-US" sz="1900" kern="1200" dirty="0">
            <a:latin typeface="IBM Plex Sans" panose="020B0503050203000203" pitchFamily="34" charset="0"/>
          </a:endParaRPr>
        </a:p>
        <a:p>
          <a:pPr marL="171450" lvl="1" indent="-171450" algn="l" defTabSz="844550">
            <a:lnSpc>
              <a:spcPct val="90000"/>
            </a:lnSpc>
            <a:spcBef>
              <a:spcPct val="0"/>
            </a:spcBef>
            <a:spcAft>
              <a:spcPct val="15000"/>
            </a:spcAft>
            <a:buChar char="••"/>
          </a:pPr>
          <a:r>
            <a:rPr lang="es-CR" sz="1900" kern="1200" dirty="0">
              <a:latin typeface="IBM Plex Sans" panose="020B0503050203000203" pitchFamily="34" charset="0"/>
            </a:rPr>
            <a:t>Estudio de precios</a:t>
          </a:r>
          <a:endParaRPr lang="en-US" sz="1900" kern="1200" dirty="0">
            <a:latin typeface="IBM Plex Sans" panose="020B0503050203000203" pitchFamily="34" charset="0"/>
          </a:endParaRPr>
        </a:p>
        <a:p>
          <a:pPr marL="171450" lvl="1" indent="-171450" algn="l" defTabSz="844550">
            <a:lnSpc>
              <a:spcPct val="90000"/>
            </a:lnSpc>
            <a:spcBef>
              <a:spcPct val="0"/>
            </a:spcBef>
            <a:spcAft>
              <a:spcPct val="15000"/>
            </a:spcAft>
            <a:buChar char="••"/>
          </a:pPr>
          <a:r>
            <a:rPr lang="es-CR" sz="1900" kern="1200" dirty="0">
              <a:latin typeface="IBM Plex Sans" panose="020B0503050203000203" pitchFamily="34" charset="0"/>
            </a:rPr>
            <a:t>ENAHO 2017</a:t>
          </a:r>
          <a:endParaRPr lang="en-US" sz="1900" kern="1200" dirty="0">
            <a:latin typeface="IBM Plex Sans" panose="020B0503050203000203" pitchFamily="34" charset="0"/>
          </a:endParaRPr>
        </a:p>
        <a:p>
          <a:pPr marL="171450" lvl="1" indent="-171450" algn="l" defTabSz="844550">
            <a:lnSpc>
              <a:spcPct val="90000"/>
            </a:lnSpc>
            <a:spcBef>
              <a:spcPct val="0"/>
            </a:spcBef>
            <a:spcAft>
              <a:spcPct val="15000"/>
            </a:spcAft>
            <a:buChar char="••"/>
          </a:pPr>
          <a:r>
            <a:rPr lang="es-CR" sz="1900" kern="1200" dirty="0">
              <a:latin typeface="IBM Plex Sans" panose="020B0503050203000203" pitchFamily="34" charset="0"/>
            </a:rPr>
            <a:t>ENIGH 2013</a:t>
          </a:r>
          <a:endParaRPr lang="en-US" sz="1900" kern="1200" dirty="0">
            <a:latin typeface="IBM Plex Sans" panose="020B0503050203000203" pitchFamily="34" charset="0"/>
          </a:endParaRPr>
        </a:p>
      </dsp:txBody>
      <dsp:txXfrm>
        <a:off x="7977002" y="1171049"/>
        <a:ext cx="2513547" cy="1593996"/>
      </dsp:txXfrm>
    </dsp:sp>
    <dsp:sp modelId="{2C3C6E79-2A8C-4347-9ABB-40BE5CB13243}">
      <dsp:nvSpPr>
        <dsp:cNvPr id="0" name=""/>
        <dsp:cNvSpPr/>
      </dsp:nvSpPr>
      <dsp:spPr>
        <a:xfrm>
          <a:off x="8508017" y="2814638"/>
          <a:ext cx="2322428" cy="923553"/>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38100" rIns="57150" bIns="38100" numCol="1" spcCol="1270" anchor="ctr" anchorCtr="0">
          <a:noAutofit/>
        </a:bodyPr>
        <a:lstStyle/>
        <a:p>
          <a:pPr lvl="0" algn="ctr" defTabSz="1333500">
            <a:lnSpc>
              <a:spcPct val="90000"/>
            </a:lnSpc>
            <a:spcBef>
              <a:spcPct val="0"/>
            </a:spcBef>
            <a:spcAft>
              <a:spcPct val="35000"/>
            </a:spcAft>
          </a:pPr>
          <a:r>
            <a:rPr lang="es-CR" sz="3000" kern="1200" dirty="0">
              <a:latin typeface="IBM Plex Sans" panose="020B0503050203000203" pitchFamily="34" charset="0"/>
            </a:rPr>
            <a:t>Análisis empírico</a:t>
          </a:r>
          <a:endParaRPr lang="en-US" sz="3000" kern="1200" dirty="0">
            <a:latin typeface="IBM Plex Sans" panose="020B0503050203000203" pitchFamily="34" charset="0"/>
          </a:endParaRPr>
        </a:p>
      </dsp:txBody>
      <dsp:txXfrm>
        <a:off x="8535067" y="2841688"/>
        <a:ext cx="2268328" cy="86945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69637E-5BF8-401E-BC44-E37E4DFD64C5}">
      <dsp:nvSpPr>
        <dsp:cNvPr id="0" name=""/>
        <dsp:cNvSpPr/>
      </dsp:nvSpPr>
      <dsp:spPr>
        <a:xfrm>
          <a:off x="5698" y="1776170"/>
          <a:ext cx="1766651" cy="1159365"/>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CR" sz="1600" kern="1200" dirty="0">
              <a:latin typeface="IBM Plex Sans" panose="020B0503050203000203" pitchFamily="34" charset="0"/>
            </a:rPr>
            <a:t>Definición de discapacidades</a:t>
          </a:r>
          <a:endParaRPr lang="en-US" sz="1600" kern="1200" dirty="0">
            <a:latin typeface="IBM Plex Sans" panose="020B0503050203000203" pitchFamily="34" charset="0"/>
          </a:endParaRPr>
        </a:p>
      </dsp:txBody>
      <dsp:txXfrm>
        <a:off x="39655" y="1810127"/>
        <a:ext cx="1698737" cy="1091451"/>
      </dsp:txXfrm>
    </dsp:sp>
    <dsp:sp modelId="{20118CDC-EAE9-4728-8F96-3B13D5098ADD}">
      <dsp:nvSpPr>
        <dsp:cNvPr id="0" name=""/>
        <dsp:cNvSpPr/>
      </dsp:nvSpPr>
      <dsp:spPr>
        <a:xfrm>
          <a:off x="1949015" y="2136788"/>
          <a:ext cx="374530" cy="43812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US" sz="1600" kern="1200">
            <a:latin typeface="IBM Plex Sans" panose="020B0503050203000203" pitchFamily="34" charset="0"/>
          </a:endParaRPr>
        </a:p>
      </dsp:txBody>
      <dsp:txXfrm>
        <a:off x="1949015" y="2224414"/>
        <a:ext cx="262171" cy="262877"/>
      </dsp:txXfrm>
    </dsp:sp>
    <dsp:sp modelId="{0DD0C5B0-733F-4A32-A9EE-12F0DC9EB30F}">
      <dsp:nvSpPr>
        <dsp:cNvPr id="0" name=""/>
        <dsp:cNvSpPr/>
      </dsp:nvSpPr>
      <dsp:spPr>
        <a:xfrm>
          <a:off x="2479011" y="1776170"/>
          <a:ext cx="1766651" cy="1159365"/>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CR" sz="1600" kern="1200" dirty="0">
              <a:latin typeface="IBM Plex Sans" panose="020B0503050203000203" pitchFamily="34" charset="0"/>
            </a:rPr>
            <a:t>Composición de canastas diferenciada: CBA y CBN</a:t>
          </a:r>
          <a:endParaRPr lang="en-US" sz="1600" kern="1200" dirty="0">
            <a:latin typeface="IBM Plex Sans" panose="020B0503050203000203" pitchFamily="34" charset="0"/>
          </a:endParaRPr>
        </a:p>
      </dsp:txBody>
      <dsp:txXfrm>
        <a:off x="2512968" y="1810127"/>
        <a:ext cx="1698737" cy="1091451"/>
      </dsp:txXfrm>
    </dsp:sp>
    <dsp:sp modelId="{7886F694-1465-4786-A25F-AA1471A5F62A}">
      <dsp:nvSpPr>
        <dsp:cNvPr id="0" name=""/>
        <dsp:cNvSpPr/>
      </dsp:nvSpPr>
      <dsp:spPr>
        <a:xfrm>
          <a:off x="4422328" y="2136788"/>
          <a:ext cx="374530" cy="43812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US" sz="1600" kern="1200">
            <a:latin typeface="IBM Plex Sans" panose="020B0503050203000203" pitchFamily="34" charset="0"/>
          </a:endParaRPr>
        </a:p>
      </dsp:txBody>
      <dsp:txXfrm>
        <a:off x="4422328" y="2224414"/>
        <a:ext cx="262171" cy="262877"/>
      </dsp:txXfrm>
    </dsp:sp>
    <dsp:sp modelId="{6791F981-2C7F-465E-9AD9-304809F4F754}">
      <dsp:nvSpPr>
        <dsp:cNvPr id="0" name=""/>
        <dsp:cNvSpPr/>
      </dsp:nvSpPr>
      <dsp:spPr>
        <a:xfrm>
          <a:off x="4952324" y="1776170"/>
          <a:ext cx="1766651" cy="1159365"/>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CR" sz="1600" kern="1200" dirty="0">
              <a:latin typeface="IBM Plex Sans" panose="020B0503050203000203" pitchFamily="34" charset="0"/>
            </a:rPr>
            <a:t>Estimación de los costos de los artículos</a:t>
          </a:r>
          <a:endParaRPr lang="en-US" sz="1600" kern="1200" dirty="0">
            <a:latin typeface="IBM Plex Sans" panose="020B0503050203000203" pitchFamily="34" charset="0"/>
          </a:endParaRPr>
        </a:p>
      </dsp:txBody>
      <dsp:txXfrm>
        <a:off x="4986281" y="1810127"/>
        <a:ext cx="1698737" cy="1091451"/>
      </dsp:txXfrm>
    </dsp:sp>
    <dsp:sp modelId="{74A4736E-54F0-448B-B225-1A129F8A7269}">
      <dsp:nvSpPr>
        <dsp:cNvPr id="0" name=""/>
        <dsp:cNvSpPr/>
      </dsp:nvSpPr>
      <dsp:spPr>
        <a:xfrm>
          <a:off x="6895641" y="2136788"/>
          <a:ext cx="374530" cy="43812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US" sz="1600" kern="1200">
            <a:latin typeface="IBM Plex Sans" panose="020B0503050203000203" pitchFamily="34" charset="0"/>
          </a:endParaRPr>
        </a:p>
      </dsp:txBody>
      <dsp:txXfrm>
        <a:off x="6895641" y="2224414"/>
        <a:ext cx="262171" cy="262877"/>
      </dsp:txXfrm>
    </dsp:sp>
    <dsp:sp modelId="{0D17E93D-EF40-46FA-B2A8-B3CD2AF0D2EE}">
      <dsp:nvSpPr>
        <dsp:cNvPr id="0" name=""/>
        <dsp:cNvSpPr/>
      </dsp:nvSpPr>
      <dsp:spPr>
        <a:xfrm>
          <a:off x="7425636" y="1776170"/>
          <a:ext cx="1766651" cy="1159365"/>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CR" sz="1600" kern="1200" dirty="0">
              <a:latin typeface="IBM Plex Sans" panose="020B0503050203000203" pitchFamily="34" charset="0"/>
            </a:rPr>
            <a:t>Ajuste a la Canasta básica actual</a:t>
          </a:r>
          <a:endParaRPr lang="en-US" sz="1600" kern="1200" dirty="0">
            <a:latin typeface="IBM Plex Sans" panose="020B0503050203000203" pitchFamily="34" charset="0"/>
          </a:endParaRPr>
        </a:p>
      </dsp:txBody>
      <dsp:txXfrm>
        <a:off x="7459593" y="1810127"/>
        <a:ext cx="1698737" cy="1091451"/>
      </dsp:txXfrm>
    </dsp:sp>
    <dsp:sp modelId="{80D7089F-9E91-4884-8EE5-E7288F351B79}">
      <dsp:nvSpPr>
        <dsp:cNvPr id="0" name=""/>
        <dsp:cNvSpPr/>
      </dsp:nvSpPr>
      <dsp:spPr>
        <a:xfrm>
          <a:off x="9368953" y="2136788"/>
          <a:ext cx="374530" cy="43812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US" sz="1600" kern="1200">
            <a:latin typeface="IBM Plex Sans" panose="020B0503050203000203" pitchFamily="34" charset="0"/>
          </a:endParaRPr>
        </a:p>
      </dsp:txBody>
      <dsp:txXfrm>
        <a:off x="9368953" y="2224414"/>
        <a:ext cx="262171" cy="262877"/>
      </dsp:txXfrm>
    </dsp:sp>
    <dsp:sp modelId="{5BE25320-D535-4C4E-BE38-A499D7F24C1B}">
      <dsp:nvSpPr>
        <dsp:cNvPr id="0" name=""/>
        <dsp:cNvSpPr/>
      </dsp:nvSpPr>
      <dsp:spPr>
        <a:xfrm>
          <a:off x="9898949" y="1776170"/>
          <a:ext cx="1766651" cy="1159365"/>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CR" sz="1600" kern="1200" dirty="0">
              <a:latin typeface="IBM Plex Sans" panose="020B0503050203000203" pitchFamily="34" charset="0"/>
            </a:rPr>
            <a:t>Estimación de hogares en pobreza </a:t>
          </a:r>
          <a:endParaRPr lang="en-US" sz="1600" kern="1200" dirty="0">
            <a:latin typeface="IBM Plex Sans" panose="020B0503050203000203" pitchFamily="34" charset="0"/>
          </a:endParaRPr>
        </a:p>
      </dsp:txBody>
      <dsp:txXfrm>
        <a:off x="9932906" y="1810127"/>
        <a:ext cx="1698737" cy="109145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3CEB2E-BD93-48A8-9964-1D11580A1711}">
      <dsp:nvSpPr>
        <dsp:cNvPr id="0" name=""/>
        <dsp:cNvSpPr/>
      </dsp:nvSpPr>
      <dsp:spPr>
        <a:xfrm>
          <a:off x="2144636" y="2399"/>
          <a:ext cx="1108226" cy="720347"/>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s-CR" sz="1300" b="1" kern="1200" dirty="0">
              <a:solidFill>
                <a:schemeClr val="tx1"/>
              </a:solidFill>
              <a:latin typeface="IBM Plex Sans" panose="020B0503050203000203" pitchFamily="34" charset="0"/>
            </a:rPr>
            <a:t>Visual</a:t>
          </a:r>
          <a:endParaRPr lang="en-US" sz="1300" b="1" kern="1200" dirty="0">
            <a:solidFill>
              <a:schemeClr val="tx1"/>
            </a:solidFill>
            <a:latin typeface="IBM Plex Sans" panose="020B0503050203000203" pitchFamily="34" charset="0"/>
          </a:endParaRPr>
        </a:p>
      </dsp:txBody>
      <dsp:txXfrm>
        <a:off x="2179800" y="37563"/>
        <a:ext cx="1037898" cy="650019"/>
      </dsp:txXfrm>
    </dsp:sp>
    <dsp:sp modelId="{C5E6BA69-5D83-4EBF-A4FC-9C594F0D55B4}">
      <dsp:nvSpPr>
        <dsp:cNvPr id="0" name=""/>
        <dsp:cNvSpPr/>
      </dsp:nvSpPr>
      <dsp:spPr>
        <a:xfrm>
          <a:off x="1002745" y="362572"/>
          <a:ext cx="3392008" cy="3392008"/>
        </a:xfrm>
        <a:custGeom>
          <a:avLst/>
          <a:gdLst/>
          <a:ahLst/>
          <a:cxnLst/>
          <a:rect l="0" t="0" r="0" b="0"/>
          <a:pathLst>
            <a:path>
              <a:moveTo>
                <a:pt x="2389294" y="148174"/>
              </a:moveTo>
              <a:arcTo wR="1696004" hR="1696004" stAng="17647689" swAng="923134"/>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CA33974B-6538-4CE6-8B69-705BF525BDBF}">
      <dsp:nvSpPr>
        <dsp:cNvPr id="0" name=""/>
        <dsp:cNvSpPr/>
      </dsp:nvSpPr>
      <dsp:spPr>
        <a:xfrm>
          <a:off x="3613419" y="850401"/>
          <a:ext cx="1108226" cy="720347"/>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s-CR" sz="1300" b="1" kern="1200" dirty="0">
              <a:solidFill>
                <a:schemeClr val="tx1"/>
              </a:solidFill>
              <a:latin typeface="IBM Plex Sans" panose="020B0503050203000203" pitchFamily="34" charset="0"/>
            </a:rPr>
            <a:t>Física</a:t>
          </a:r>
          <a:endParaRPr lang="en-US" sz="1300" b="1" kern="1200" dirty="0">
            <a:solidFill>
              <a:schemeClr val="tx1"/>
            </a:solidFill>
            <a:latin typeface="IBM Plex Sans" panose="020B0503050203000203" pitchFamily="34" charset="0"/>
          </a:endParaRPr>
        </a:p>
      </dsp:txBody>
      <dsp:txXfrm>
        <a:off x="3648583" y="885565"/>
        <a:ext cx="1037898" cy="650019"/>
      </dsp:txXfrm>
    </dsp:sp>
    <dsp:sp modelId="{CF5C5DE9-09DF-435E-9C39-4235A292E0D5}">
      <dsp:nvSpPr>
        <dsp:cNvPr id="0" name=""/>
        <dsp:cNvSpPr/>
      </dsp:nvSpPr>
      <dsp:spPr>
        <a:xfrm>
          <a:off x="1002745" y="362572"/>
          <a:ext cx="3392008" cy="3392008"/>
        </a:xfrm>
        <a:custGeom>
          <a:avLst/>
          <a:gdLst/>
          <a:ahLst/>
          <a:cxnLst/>
          <a:rect l="0" t="0" r="0" b="0"/>
          <a:pathLst>
            <a:path>
              <a:moveTo>
                <a:pt x="3365599" y="1397874"/>
              </a:moveTo>
              <a:arcTo wR="1696004" hR="1696004" stAng="20992544" swAng="1214912"/>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18A61ECF-F71E-44CE-8622-F4B4C9CF55FC}">
      <dsp:nvSpPr>
        <dsp:cNvPr id="0" name=""/>
        <dsp:cNvSpPr/>
      </dsp:nvSpPr>
      <dsp:spPr>
        <a:xfrm>
          <a:off x="3613419" y="2546405"/>
          <a:ext cx="1108226" cy="720347"/>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s-CR" sz="1300" b="1" kern="1200" dirty="0">
              <a:solidFill>
                <a:schemeClr val="tx1"/>
              </a:solidFill>
              <a:latin typeface="IBM Plex Sans" panose="020B0503050203000203" pitchFamily="34" charset="0"/>
            </a:rPr>
            <a:t>Cognitiva</a:t>
          </a:r>
          <a:endParaRPr lang="en-US" sz="1300" b="1" kern="1200" dirty="0">
            <a:solidFill>
              <a:schemeClr val="tx1"/>
            </a:solidFill>
            <a:latin typeface="IBM Plex Sans" panose="020B0503050203000203" pitchFamily="34" charset="0"/>
          </a:endParaRPr>
        </a:p>
      </dsp:txBody>
      <dsp:txXfrm>
        <a:off x="3648583" y="2581569"/>
        <a:ext cx="1037898" cy="650019"/>
      </dsp:txXfrm>
    </dsp:sp>
    <dsp:sp modelId="{771D4E0A-D76F-4F50-B22C-540CC5096F99}">
      <dsp:nvSpPr>
        <dsp:cNvPr id="0" name=""/>
        <dsp:cNvSpPr/>
      </dsp:nvSpPr>
      <dsp:spPr>
        <a:xfrm>
          <a:off x="1002745" y="362572"/>
          <a:ext cx="3392008" cy="3392008"/>
        </a:xfrm>
        <a:custGeom>
          <a:avLst/>
          <a:gdLst/>
          <a:ahLst/>
          <a:cxnLst/>
          <a:rect l="0" t="0" r="0" b="0"/>
          <a:pathLst>
            <a:path>
              <a:moveTo>
                <a:pt x="2775108" y="3004423"/>
              </a:moveTo>
              <a:arcTo wR="1696004" hR="1696004" stAng="3029177" swAng="923134"/>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A4F261BE-CB94-4E05-B0E2-7DC1E6152812}">
      <dsp:nvSpPr>
        <dsp:cNvPr id="0" name=""/>
        <dsp:cNvSpPr/>
      </dsp:nvSpPr>
      <dsp:spPr>
        <a:xfrm>
          <a:off x="2144636" y="3394407"/>
          <a:ext cx="1108226" cy="720347"/>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s-CR" sz="1300" b="1" kern="1200" dirty="0">
              <a:solidFill>
                <a:schemeClr val="tx1"/>
              </a:solidFill>
              <a:latin typeface="IBM Plex Sans" panose="020B0503050203000203" pitchFamily="34" charset="0"/>
            </a:rPr>
            <a:t>Psicosocial</a:t>
          </a:r>
          <a:endParaRPr lang="en-US" sz="1300" b="1" kern="1200" dirty="0">
            <a:solidFill>
              <a:schemeClr val="tx1"/>
            </a:solidFill>
            <a:latin typeface="IBM Plex Sans" panose="020B0503050203000203" pitchFamily="34" charset="0"/>
          </a:endParaRPr>
        </a:p>
      </dsp:txBody>
      <dsp:txXfrm>
        <a:off x="2179800" y="3429571"/>
        <a:ext cx="1037898" cy="650019"/>
      </dsp:txXfrm>
    </dsp:sp>
    <dsp:sp modelId="{91CDDF3F-3037-4F4F-B367-BE63EE87698D}">
      <dsp:nvSpPr>
        <dsp:cNvPr id="0" name=""/>
        <dsp:cNvSpPr/>
      </dsp:nvSpPr>
      <dsp:spPr>
        <a:xfrm>
          <a:off x="1002745" y="362572"/>
          <a:ext cx="3392008" cy="3392008"/>
        </a:xfrm>
        <a:custGeom>
          <a:avLst/>
          <a:gdLst/>
          <a:ahLst/>
          <a:cxnLst/>
          <a:rect l="0" t="0" r="0" b="0"/>
          <a:pathLst>
            <a:path>
              <a:moveTo>
                <a:pt x="1002713" y="3243833"/>
              </a:moveTo>
              <a:arcTo wR="1696004" hR="1696004" stAng="6847689" swAng="923134"/>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1B70AAA0-9889-4612-B55D-D6B65172D134}">
      <dsp:nvSpPr>
        <dsp:cNvPr id="0" name=""/>
        <dsp:cNvSpPr/>
      </dsp:nvSpPr>
      <dsp:spPr>
        <a:xfrm>
          <a:off x="675853" y="2546405"/>
          <a:ext cx="1108226" cy="720347"/>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s-CR" sz="1300" b="1" kern="1200" dirty="0">
              <a:solidFill>
                <a:schemeClr val="tx1"/>
              </a:solidFill>
              <a:latin typeface="IBM Plex Sans" panose="020B0503050203000203" pitchFamily="34" charset="0"/>
            </a:rPr>
            <a:t>Auditiva</a:t>
          </a:r>
          <a:endParaRPr lang="en-US" sz="1300" b="1" kern="1200" dirty="0">
            <a:solidFill>
              <a:schemeClr val="tx1"/>
            </a:solidFill>
            <a:latin typeface="IBM Plex Sans" panose="020B0503050203000203" pitchFamily="34" charset="0"/>
          </a:endParaRPr>
        </a:p>
      </dsp:txBody>
      <dsp:txXfrm>
        <a:off x="711017" y="2581569"/>
        <a:ext cx="1037898" cy="650019"/>
      </dsp:txXfrm>
    </dsp:sp>
    <dsp:sp modelId="{A31460E3-F81F-4789-800D-E3B4AF3F28F6}">
      <dsp:nvSpPr>
        <dsp:cNvPr id="0" name=""/>
        <dsp:cNvSpPr/>
      </dsp:nvSpPr>
      <dsp:spPr>
        <a:xfrm>
          <a:off x="1002745" y="362572"/>
          <a:ext cx="3392008" cy="3392008"/>
        </a:xfrm>
        <a:custGeom>
          <a:avLst/>
          <a:gdLst/>
          <a:ahLst/>
          <a:cxnLst/>
          <a:rect l="0" t="0" r="0" b="0"/>
          <a:pathLst>
            <a:path>
              <a:moveTo>
                <a:pt x="26408" y="1994133"/>
              </a:moveTo>
              <a:arcTo wR="1696004" hR="1696004" stAng="10192544" swAng="1214912"/>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79BA5E9E-8F5E-4578-A73D-13EFB2E97B6C}">
      <dsp:nvSpPr>
        <dsp:cNvPr id="0" name=""/>
        <dsp:cNvSpPr/>
      </dsp:nvSpPr>
      <dsp:spPr>
        <a:xfrm>
          <a:off x="675853" y="850401"/>
          <a:ext cx="1108226" cy="720347"/>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s-CR" sz="1300" b="1" kern="1200" dirty="0">
              <a:solidFill>
                <a:schemeClr val="tx1"/>
              </a:solidFill>
              <a:latin typeface="IBM Plex Sans" panose="020B0503050203000203" pitchFamily="34" charset="0"/>
            </a:rPr>
            <a:t>Dos o más</a:t>
          </a:r>
          <a:endParaRPr lang="en-US" sz="1300" b="1" kern="1200" dirty="0">
            <a:solidFill>
              <a:schemeClr val="tx1"/>
            </a:solidFill>
            <a:latin typeface="IBM Plex Sans" panose="020B0503050203000203" pitchFamily="34" charset="0"/>
          </a:endParaRPr>
        </a:p>
      </dsp:txBody>
      <dsp:txXfrm>
        <a:off x="711017" y="885565"/>
        <a:ext cx="1037898" cy="650019"/>
      </dsp:txXfrm>
    </dsp:sp>
    <dsp:sp modelId="{0EF8B702-6B8B-403F-A986-43506986F536}">
      <dsp:nvSpPr>
        <dsp:cNvPr id="0" name=""/>
        <dsp:cNvSpPr/>
      </dsp:nvSpPr>
      <dsp:spPr>
        <a:xfrm>
          <a:off x="1002745" y="362572"/>
          <a:ext cx="3392008" cy="3392008"/>
        </a:xfrm>
        <a:custGeom>
          <a:avLst/>
          <a:gdLst/>
          <a:ahLst/>
          <a:cxnLst/>
          <a:rect l="0" t="0" r="0" b="0"/>
          <a:pathLst>
            <a:path>
              <a:moveTo>
                <a:pt x="616899" y="387584"/>
              </a:moveTo>
              <a:arcTo wR="1696004" hR="1696004" stAng="13829177" swAng="923134"/>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962B2F-093A-4CC8-8E1D-6D3B9DADB120}">
      <dsp:nvSpPr>
        <dsp:cNvPr id="0" name=""/>
        <dsp:cNvSpPr/>
      </dsp:nvSpPr>
      <dsp:spPr>
        <a:xfrm>
          <a:off x="2204805" y="0"/>
          <a:ext cx="2469001" cy="617250"/>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err="1">
              <a:latin typeface="IBM Plex Sans" panose="020B0503050203000203" pitchFamily="34" charset="0"/>
            </a:rPr>
            <a:t>Componente</a:t>
          </a:r>
          <a:r>
            <a:rPr lang="en-US" sz="1800" b="1" kern="1200" dirty="0">
              <a:latin typeface="IBM Plex Sans" panose="020B0503050203000203" pitchFamily="34" charset="0"/>
            </a:rPr>
            <a:t>  </a:t>
          </a:r>
          <a:r>
            <a:rPr lang="en-US" sz="1800" b="1" kern="1200" dirty="0" err="1">
              <a:latin typeface="IBM Plex Sans" panose="020B0503050203000203" pitchFamily="34" charset="0"/>
            </a:rPr>
            <a:t>Alimentario</a:t>
          </a:r>
          <a:endParaRPr lang="en-US" sz="1800" b="1" kern="1200" dirty="0">
            <a:latin typeface="IBM Plex Sans" panose="020B0503050203000203" pitchFamily="34" charset="0"/>
          </a:endParaRPr>
        </a:p>
      </dsp:txBody>
      <dsp:txXfrm>
        <a:off x="2222884" y="18079"/>
        <a:ext cx="2432843" cy="581092"/>
      </dsp:txXfrm>
    </dsp:sp>
    <dsp:sp modelId="{936EF2A3-3F94-4FA9-8327-D48F208E7019}">
      <dsp:nvSpPr>
        <dsp:cNvPr id="0" name=""/>
        <dsp:cNvSpPr/>
      </dsp:nvSpPr>
      <dsp:spPr>
        <a:xfrm rot="5400000">
          <a:off x="3385297" y="671259"/>
          <a:ext cx="108018" cy="108018"/>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E58DAAC-3B28-4F38-A5B5-D904E7972101}">
      <dsp:nvSpPr>
        <dsp:cNvPr id="0" name=""/>
        <dsp:cNvSpPr/>
      </dsp:nvSpPr>
      <dsp:spPr>
        <a:xfrm>
          <a:off x="2204805" y="833288"/>
          <a:ext cx="2469001" cy="617250"/>
        </a:xfrm>
        <a:prstGeom prst="roundRect">
          <a:avLst>
            <a:gd name="adj" fmla="val 10000"/>
          </a:avLst>
        </a:prstGeom>
        <a:solidFill>
          <a:schemeClr val="lt1">
            <a:alpha val="90000"/>
            <a:tint val="40000"/>
            <a:hueOff val="0"/>
            <a:satOff val="0"/>
            <a:lumOff val="0"/>
            <a:alphaOff val="0"/>
          </a:schemeClr>
        </a:solidFill>
        <a:ln w="12700" cap="flat" cmpd="sng" algn="ctr">
          <a:solidFill>
            <a:schemeClr val="accent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a:latin typeface="IBM Plex Sans" panose="020B0503050203000203" pitchFamily="34" charset="0"/>
            </a:rPr>
            <a:t>Complementos nutricionales</a:t>
          </a:r>
        </a:p>
      </dsp:txBody>
      <dsp:txXfrm>
        <a:off x="2222884" y="851367"/>
        <a:ext cx="2432843" cy="581092"/>
      </dsp:txXfrm>
    </dsp:sp>
    <dsp:sp modelId="{96D09949-7CA5-40C5-85B4-C7749BBEF9D9}">
      <dsp:nvSpPr>
        <dsp:cNvPr id="0" name=""/>
        <dsp:cNvSpPr/>
      </dsp:nvSpPr>
      <dsp:spPr>
        <a:xfrm>
          <a:off x="5019468" y="0"/>
          <a:ext cx="2469001" cy="617250"/>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err="1">
              <a:latin typeface="IBM Plex Sans" panose="020B0503050203000203" pitchFamily="34" charset="0"/>
            </a:rPr>
            <a:t>Componente</a:t>
          </a:r>
          <a:r>
            <a:rPr lang="en-US" sz="1800" b="1" kern="1200" dirty="0">
              <a:latin typeface="IBM Plex Sans" panose="020B0503050203000203" pitchFamily="34" charset="0"/>
            </a:rPr>
            <a:t> no </a:t>
          </a:r>
          <a:r>
            <a:rPr lang="en-US" sz="1800" b="1" kern="1200" dirty="0" err="1">
              <a:latin typeface="IBM Plex Sans" panose="020B0503050203000203" pitchFamily="34" charset="0"/>
            </a:rPr>
            <a:t>Alimentario</a:t>
          </a:r>
          <a:endParaRPr lang="en-US" sz="1800" b="1" kern="1200" dirty="0">
            <a:latin typeface="IBM Plex Sans" panose="020B0503050203000203" pitchFamily="34" charset="0"/>
          </a:endParaRPr>
        </a:p>
      </dsp:txBody>
      <dsp:txXfrm>
        <a:off x="5037547" y="18079"/>
        <a:ext cx="2432843" cy="581092"/>
      </dsp:txXfrm>
    </dsp:sp>
    <dsp:sp modelId="{C166D7E3-2EA5-4DA6-B5E1-FAB5A60B74F7}">
      <dsp:nvSpPr>
        <dsp:cNvPr id="0" name=""/>
        <dsp:cNvSpPr/>
      </dsp:nvSpPr>
      <dsp:spPr>
        <a:xfrm rot="5400000">
          <a:off x="6199959" y="671259"/>
          <a:ext cx="108018" cy="108018"/>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84902C0-284C-4EBE-BBAE-0F8DE6E4114B}">
      <dsp:nvSpPr>
        <dsp:cNvPr id="0" name=""/>
        <dsp:cNvSpPr/>
      </dsp:nvSpPr>
      <dsp:spPr>
        <a:xfrm>
          <a:off x="5019468" y="833288"/>
          <a:ext cx="2469001" cy="617250"/>
        </a:xfrm>
        <a:prstGeom prst="roundRect">
          <a:avLst>
            <a:gd name="adj" fmla="val 10000"/>
          </a:avLst>
        </a:prstGeom>
        <a:solidFill>
          <a:schemeClr val="lt1">
            <a:alpha val="90000"/>
            <a:tint val="40000"/>
            <a:hueOff val="0"/>
            <a:satOff val="0"/>
            <a:lumOff val="0"/>
            <a:alphaOff val="0"/>
          </a:schemeClr>
        </a:solidFill>
        <a:ln w="12700" cap="flat" cmpd="sng" algn="ctr">
          <a:solidFill>
            <a:schemeClr val="accent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a:latin typeface="IBM Plex Sans" panose="020B0503050203000203" pitchFamily="34" charset="0"/>
            </a:rPr>
            <a:t>Asistencia personal</a:t>
          </a:r>
        </a:p>
      </dsp:txBody>
      <dsp:txXfrm>
        <a:off x="5037547" y="851367"/>
        <a:ext cx="2432843" cy="581092"/>
      </dsp:txXfrm>
    </dsp:sp>
    <dsp:sp modelId="{43FCE96F-4986-4AFB-820C-70261FCDBE99}">
      <dsp:nvSpPr>
        <dsp:cNvPr id="0" name=""/>
        <dsp:cNvSpPr/>
      </dsp:nvSpPr>
      <dsp:spPr>
        <a:xfrm rot="5400000">
          <a:off x="6199959" y="1504548"/>
          <a:ext cx="108018" cy="108018"/>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D497875-D86E-448D-9575-7A4DFCC919AB}">
      <dsp:nvSpPr>
        <dsp:cNvPr id="0" name=""/>
        <dsp:cNvSpPr/>
      </dsp:nvSpPr>
      <dsp:spPr>
        <a:xfrm>
          <a:off x="5019468" y="1666576"/>
          <a:ext cx="2469001" cy="617250"/>
        </a:xfrm>
        <a:prstGeom prst="roundRect">
          <a:avLst>
            <a:gd name="adj" fmla="val 10000"/>
          </a:avLst>
        </a:prstGeom>
        <a:solidFill>
          <a:schemeClr val="lt1">
            <a:alpha val="90000"/>
            <a:tint val="40000"/>
            <a:hueOff val="0"/>
            <a:satOff val="0"/>
            <a:lumOff val="0"/>
            <a:alphaOff val="0"/>
          </a:schemeClr>
        </a:solidFill>
        <a:ln w="12700" cap="flat" cmpd="sng" algn="ctr">
          <a:solidFill>
            <a:schemeClr val="accent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a:latin typeface="IBM Plex Sans" panose="020B0503050203000203" pitchFamily="34" charset="0"/>
            </a:rPr>
            <a:t>Pañales</a:t>
          </a:r>
        </a:p>
      </dsp:txBody>
      <dsp:txXfrm>
        <a:off x="5037547" y="1684655"/>
        <a:ext cx="2432843" cy="581092"/>
      </dsp:txXfrm>
    </dsp:sp>
    <dsp:sp modelId="{CB1678A1-2924-485E-AEA2-5700CB62E1C2}">
      <dsp:nvSpPr>
        <dsp:cNvPr id="0" name=""/>
        <dsp:cNvSpPr/>
      </dsp:nvSpPr>
      <dsp:spPr>
        <a:xfrm rot="5400000">
          <a:off x="6199959" y="2337836"/>
          <a:ext cx="108018" cy="108018"/>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1DD75C0-BA18-4E18-911A-E284EFDDC95D}">
      <dsp:nvSpPr>
        <dsp:cNvPr id="0" name=""/>
        <dsp:cNvSpPr/>
      </dsp:nvSpPr>
      <dsp:spPr>
        <a:xfrm>
          <a:off x="5019468" y="2499864"/>
          <a:ext cx="2469001" cy="617250"/>
        </a:xfrm>
        <a:prstGeom prst="roundRect">
          <a:avLst>
            <a:gd name="adj" fmla="val 10000"/>
          </a:avLst>
        </a:prstGeom>
        <a:solidFill>
          <a:schemeClr val="lt1">
            <a:alpha val="90000"/>
            <a:tint val="40000"/>
            <a:hueOff val="0"/>
            <a:satOff val="0"/>
            <a:lumOff val="0"/>
            <a:alphaOff val="0"/>
          </a:schemeClr>
        </a:solidFill>
        <a:ln w="12700" cap="flat" cmpd="sng" algn="ctr">
          <a:solidFill>
            <a:schemeClr val="accent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a:latin typeface="IBM Plex Sans" panose="020B0503050203000203" pitchFamily="34" charset="0"/>
            </a:rPr>
            <a:t>Medicamentos especializados</a:t>
          </a:r>
        </a:p>
      </dsp:txBody>
      <dsp:txXfrm>
        <a:off x="5037547" y="2517943"/>
        <a:ext cx="2432843" cy="581092"/>
      </dsp:txXfrm>
    </dsp:sp>
    <dsp:sp modelId="{AB16704A-8ABF-494D-9162-A79C1E86ADCB}">
      <dsp:nvSpPr>
        <dsp:cNvPr id="0" name=""/>
        <dsp:cNvSpPr/>
      </dsp:nvSpPr>
      <dsp:spPr>
        <a:xfrm rot="5400000">
          <a:off x="6199959" y="3171124"/>
          <a:ext cx="108018" cy="108018"/>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EA4BB02-A964-4259-8093-B489AB410EE4}">
      <dsp:nvSpPr>
        <dsp:cNvPr id="0" name=""/>
        <dsp:cNvSpPr/>
      </dsp:nvSpPr>
      <dsp:spPr>
        <a:xfrm>
          <a:off x="5019468" y="3333152"/>
          <a:ext cx="2469001" cy="617250"/>
        </a:xfrm>
        <a:prstGeom prst="roundRect">
          <a:avLst>
            <a:gd name="adj" fmla="val 10000"/>
          </a:avLst>
        </a:prstGeom>
        <a:solidFill>
          <a:schemeClr val="lt1">
            <a:alpha val="90000"/>
            <a:tint val="40000"/>
            <a:hueOff val="0"/>
            <a:satOff val="0"/>
            <a:lumOff val="0"/>
            <a:alphaOff val="0"/>
          </a:schemeClr>
        </a:solidFill>
        <a:ln w="12700" cap="flat" cmpd="sng" algn="ctr">
          <a:solidFill>
            <a:schemeClr val="accent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a:latin typeface="IBM Plex Sans" panose="020B0503050203000203" pitchFamily="34" charset="0"/>
            </a:rPr>
            <a:t>Transporte</a:t>
          </a:r>
        </a:p>
      </dsp:txBody>
      <dsp:txXfrm>
        <a:off x="5037547" y="3351231"/>
        <a:ext cx="2432843" cy="581092"/>
      </dsp:txXfrm>
    </dsp:sp>
  </dsp:spTree>
</dsp:drawing>
</file>

<file path=ppt/diagrams/layout1.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3.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C9E1E5-C90A-49CA-828A-62A1FE6C69FA}" type="datetimeFigureOut">
              <a:rPr lang="en-US" smtClean="0"/>
              <a:t>10/29/2019</a:t>
            </a:fld>
            <a:endParaRPr lang="en-U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C49C9E-719C-4E08-A1C1-45480071B058}" type="slidenum">
              <a:rPr lang="en-US" smtClean="0"/>
              <a:t>‹Nº›</a:t>
            </a:fld>
            <a:endParaRPr lang="en-US"/>
          </a:p>
        </p:txBody>
      </p:sp>
    </p:spTree>
    <p:extLst>
      <p:ext uri="{BB962C8B-B14F-4D97-AF65-F5344CB8AC3E}">
        <p14:creationId xmlns:p14="http://schemas.microsoft.com/office/powerpoint/2010/main" val="41486943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R" sz="1200" kern="1200" dirty="0">
                <a:solidFill>
                  <a:schemeClr val="tx1"/>
                </a:solidFill>
                <a:effectLst/>
                <a:latin typeface="+mn-lt"/>
                <a:ea typeface="+mn-ea"/>
                <a:cs typeface="+mn-cs"/>
              </a:rPr>
              <a:t>Solamente se incluyen los subsidios establecidos en la Propuesta de Incorporación de la Canasta Derivada de la Discapacidad en el Sistema de Información Población Objetivo (SIPO). </a:t>
            </a:r>
            <a:endParaRPr lang="en-US" dirty="0"/>
          </a:p>
        </p:txBody>
      </p:sp>
      <p:sp>
        <p:nvSpPr>
          <p:cNvPr id="4" name="Marcador de número de diapositiva 3"/>
          <p:cNvSpPr>
            <a:spLocks noGrp="1"/>
          </p:cNvSpPr>
          <p:nvPr>
            <p:ph type="sldNum" sz="quarter" idx="5"/>
          </p:nvPr>
        </p:nvSpPr>
        <p:spPr/>
        <p:txBody>
          <a:bodyPr/>
          <a:lstStyle/>
          <a:p>
            <a:fld id="{F9C49C9E-719C-4E08-A1C1-45480071B058}" type="slidenum">
              <a:rPr lang="en-US" smtClean="0"/>
              <a:t>14</a:t>
            </a:fld>
            <a:endParaRPr lang="en-US" dirty="0"/>
          </a:p>
        </p:txBody>
      </p:sp>
    </p:spTree>
    <p:extLst>
      <p:ext uri="{BB962C8B-B14F-4D97-AF65-F5344CB8AC3E}">
        <p14:creationId xmlns:p14="http://schemas.microsoft.com/office/powerpoint/2010/main" val="30943084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R" dirty="0"/>
              <a:t>Importante no aparece la discapacidad visual</a:t>
            </a:r>
            <a:endParaRPr lang="en-US" dirty="0"/>
          </a:p>
        </p:txBody>
      </p:sp>
      <p:sp>
        <p:nvSpPr>
          <p:cNvPr id="4" name="Marcador de número de diapositiva 3"/>
          <p:cNvSpPr>
            <a:spLocks noGrp="1"/>
          </p:cNvSpPr>
          <p:nvPr>
            <p:ph type="sldNum" sz="quarter" idx="5"/>
          </p:nvPr>
        </p:nvSpPr>
        <p:spPr/>
        <p:txBody>
          <a:bodyPr/>
          <a:lstStyle/>
          <a:p>
            <a:fld id="{F9C49C9E-719C-4E08-A1C1-45480071B058}" type="slidenum">
              <a:rPr lang="en-US" smtClean="0"/>
              <a:t>25</a:t>
            </a:fld>
            <a:endParaRPr lang="en-US"/>
          </a:p>
        </p:txBody>
      </p:sp>
    </p:spTree>
    <p:extLst>
      <p:ext uri="{BB962C8B-B14F-4D97-AF65-F5344CB8AC3E}">
        <p14:creationId xmlns:p14="http://schemas.microsoft.com/office/powerpoint/2010/main" val="19966410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R" dirty="0"/>
              <a:t>Importante no aparece la discapacidad visual</a:t>
            </a:r>
            <a:endParaRPr lang="en-US" dirty="0"/>
          </a:p>
        </p:txBody>
      </p:sp>
      <p:sp>
        <p:nvSpPr>
          <p:cNvPr id="4" name="Marcador de número de diapositiva 3"/>
          <p:cNvSpPr>
            <a:spLocks noGrp="1"/>
          </p:cNvSpPr>
          <p:nvPr>
            <p:ph type="sldNum" sz="quarter" idx="5"/>
          </p:nvPr>
        </p:nvSpPr>
        <p:spPr/>
        <p:txBody>
          <a:bodyPr/>
          <a:lstStyle/>
          <a:p>
            <a:fld id="{F9C49C9E-719C-4E08-A1C1-45480071B058}" type="slidenum">
              <a:rPr lang="en-US" smtClean="0"/>
              <a:t>26</a:t>
            </a:fld>
            <a:endParaRPr lang="en-US"/>
          </a:p>
        </p:txBody>
      </p:sp>
    </p:spTree>
    <p:extLst>
      <p:ext uri="{BB962C8B-B14F-4D97-AF65-F5344CB8AC3E}">
        <p14:creationId xmlns:p14="http://schemas.microsoft.com/office/powerpoint/2010/main" val="16766139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R" dirty="0"/>
              <a:t>Importante no aparece la discapacidad visual</a:t>
            </a:r>
            <a:endParaRPr lang="en-US" dirty="0"/>
          </a:p>
        </p:txBody>
      </p:sp>
      <p:sp>
        <p:nvSpPr>
          <p:cNvPr id="4" name="Marcador de número de diapositiva 3"/>
          <p:cNvSpPr>
            <a:spLocks noGrp="1"/>
          </p:cNvSpPr>
          <p:nvPr>
            <p:ph type="sldNum" sz="quarter" idx="5"/>
          </p:nvPr>
        </p:nvSpPr>
        <p:spPr/>
        <p:txBody>
          <a:bodyPr/>
          <a:lstStyle/>
          <a:p>
            <a:fld id="{F9C49C9E-719C-4E08-A1C1-45480071B058}" type="slidenum">
              <a:rPr lang="en-US" smtClean="0"/>
              <a:t>27</a:t>
            </a:fld>
            <a:endParaRPr lang="en-US"/>
          </a:p>
        </p:txBody>
      </p:sp>
    </p:spTree>
    <p:extLst>
      <p:ext uri="{BB962C8B-B14F-4D97-AF65-F5344CB8AC3E}">
        <p14:creationId xmlns:p14="http://schemas.microsoft.com/office/powerpoint/2010/main" val="22437202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R" dirty="0"/>
              <a:t>Importante no aparece la discapacidad visual</a:t>
            </a:r>
            <a:endParaRPr lang="en-US" dirty="0"/>
          </a:p>
        </p:txBody>
      </p:sp>
      <p:sp>
        <p:nvSpPr>
          <p:cNvPr id="4" name="Marcador de número de diapositiva 3"/>
          <p:cNvSpPr>
            <a:spLocks noGrp="1"/>
          </p:cNvSpPr>
          <p:nvPr>
            <p:ph type="sldNum" sz="quarter" idx="5"/>
          </p:nvPr>
        </p:nvSpPr>
        <p:spPr/>
        <p:txBody>
          <a:bodyPr/>
          <a:lstStyle/>
          <a:p>
            <a:fld id="{F9C49C9E-719C-4E08-A1C1-45480071B058}" type="slidenum">
              <a:rPr lang="en-US" smtClean="0"/>
              <a:t>28</a:t>
            </a:fld>
            <a:endParaRPr lang="en-US"/>
          </a:p>
        </p:txBody>
      </p:sp>
    </p:spTree>
    <p:extLst>
      <p:ext uri="{BB962C8B-B14F-4D97-AF65-F5344CB8AC3E}">
        <p14:creationId xmlns:p14="http://schemas.microsoft.com/office/powerpoint/2010/main" val="11353328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R" dirty="0"/>
              <a:t>Importante no aparece la discapacidad visual</a:t>
            </a:r>
            <a:endParaRPr lang="en-US" dirty="0"/>
          </a:p>
        </p:txBody>
      </p:sp>
      <p:sp>
        <p:nvSpPr>
          <p:cNvPr id="4" name="Marcador de número de diapositiva 3"/>
          <p:cNvSpPr>
            <a:spLocks noGrp="1"/>
          </p:cNvSpPr>
          <p:nvPr>
            <p:ph type="sldNum" sz="quarter" idx="5"/>
          </p:nvPr>
        </p:nvSpPr>
        <p:spPr/>
        <p:txBody>
          <a:bodyPr/>
          <a:lstStyle/>
          <a:p>
            <a:fld id="{F9C49C9E-719C-4E08-A1C1-45480071B058}" type="slidenum">
              <a:rPr lang="en-US" smtClean="0"/>
              <a:t>29</a:t>
            </a:fld>
            <a:endParaRPr lang="en-US"/>
          </a:p>
        </p:txBody>
      </p:sp>
    </p:spTree>
    <p:extLst>
      <p:ext uri="{BB962C8B-B14F-4D97-AF65-F5344CB8AC3E}">
        <p14:creationId xmlns:p14="http://schemas.microsoft.com/office/powerpoint/2010/main" val="11894877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R" dirty="0"/>
              <a:t>Importante no aparece la discapacidad visual</a:t>
            </a:r>
            <a:endParaRPr lang="en-US" dirty="0"/>
          </a:p>
        </p:txBody>
      </p:sp>
      <p:sp>
        <p:nvSpPr>
          <p:cNvPr id="4" name="Marcador de número de diapositiva 3"/>
          <p:cNvSpPr>
            <a:spLocks noGrp="1"/>
          </p:cNvSpPr>
          <p:nvPr>
            <p:ph type="sldNum" sz="quarter" idx="5"/>
          </p:nvPr>
        </p:nvSpPr>
        <p:spPr/>
        <p:txBody>
          <a:bodyPr/>
          <a:lstStyle/>
          <a:p>
            <a:fld id="{F9C49C9E-719C-4E08-A1C1-45480071B058}" type="slidenum">
              <a:rPr lang="en-US" smtClean="0"/>
              <a:t>31</a:t>
            </a:fld>
            <a:endParaRPr lang="en-US"/>
          </a:p>
        </p:txBody>
      </p:sp>
    </p:spTree>
    <p:extLst>
      <p:ext uri="{BB962C8B-B14F-4D97-AF65-F5344CB8AC3E}">
        <p14:creationId xmlns:p14="http://schemas.microsoft.com/office/powerpoint/2010/main" val="1881838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R" dirty="0"/>
              <a:t>Importante no aparece la discapacidad visual</a:t>
            </a:r>
            <a:endParaRPr lang="en-US" dirty="0"/>
          </a:p>
        </p:txBody>
      </p:sp>
      <p:sp>
        <p:nvSpPr>
          <p:cNvPr id="4" name="Marcador de número de diapositiva 3"/>
          <p:cNvSpPr>
            <a:spLocks noGrp="1"/>
          </p:cNvSpPr>
          <p:nvPr>
            <p:ph type="sldNum" sz="quarter" idx="5"/>
          </p:nvPr>
        </p:nvSpPr>
        <p:spPr/>
        <p:txBody>
          <a:bodyPr/>
          <a:lstStyle/>
          <a:p>
            <a:fld id="{F9C49C9E-719C-4E08-A1C1-45480071B058}" type="slidenum">
              <a:rPr lang="en-US" smtClean="0"/>
              <a:t>32</a:t>
            </a:fld>
            <a:endParaRPr lang="en-US"/>
          </a:p>
        </p:txBody>
      </p:sp>
    </p:spTree>
    <p:extLst>
      <p:ext uri="{BB962C8B-B14F-4D97-AF65-F5344CB8AC3E}">
        <p14:creationId xmlns:p14="http://schemas.microsoft.com/office/powerpoint/2010/main" val="41080249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R" dirty="0"/>
              <a:t>Importante no aparece la discapacidad visual</a:t>
            </a:r>
            <a:endParaRPr lang="en-US" dirty="0"/>
          </a:p>
        </p:txBody>
      </p:sp>
      <p:sp>
        <p:nvSpPr>
          <p:cNvPr id="4" name="Marcador de número de diapositiva 3"/>
          <p:cNvSpPr>
            <a:spLocks noGrp="1"/>
          </p:cNvSpPr>
          <p:nvPr>
            <p:ph type="sldNum" sz="quarter" idx="5"/>
          </p:nvPr>
        </p:nvSpPr>
        <p:spPr/>
        <p:txBody>
          <a:bodyPr/>
          <a:lstStyle/>
          <a:p>
            <a:fld id="{F9C49C9E-719C-4E08-A1C1-45480071B058}" type="slidenum">
              <a:rPr lang="en-US" smtClean="0"/>
              <a:t>33</a:t>
            </a:fld>
            <a:endParaRPr lang="en-US"/>
          </a:p>
        </p:txBody>
      </p:sp>
    </p:spTree>
    <p:extLst>
      <p:ext uri="{BB962C8B-B14F-4D97-AF65-F5344CB8AC3E}">
        <p14:creationId xmlns:p14="http://schemas.microsoft.com/office/powerpoint/2010/main" val="38405658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R" dirty="0"/>
              <a:t>Importante no aparece la discapacidad visual</a:t>
            </a:r>
            <a:endParaRPr lang="en-US" dirty="0"/>
          </a:p>
        </p:txBody>
      </p:sp>
      <p:sp>
        <p:nvSpPr>
          <p:cNvPr id="4" name="Marcador de número de diapositiva 3"/>
          <p:cNvSpPr>
            <a:spLocks noGrp="1"/>
          </p:cNvSpPr>
          <p:nvPr>
            <p:ph type="sldNum" sz="quarter" idx="5"/>
          </p:nvPr>
        </p:nvSpPr>
        <p:spPr/>
        <p:txBody>
          <a:bodyPr/>
          <a:lstStyle/>
          <a:p>
            <a:fld id="{F9C49C9E-719C-4E08-A1C1-45480071B058}" type="slidenum">
              <a:rPr lang="en-US" smtClean="0"/>
              <a:t>34</a:t>
            </a:fld>
            <a:endParaRPr lang="en-US"/>
          </a:p>
        </p:txBody>
      </p:sp>
    </p:spTree>
    <p:extLst>
      <p:ext uri="{BB962C8B-B14F-4D97-AF65-F5344CB8AC3E}">
        <p14:creationId xmlns:p14="http://schemas.microsoft.com/office/powerpoint/2010/main" val="35168642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R" dirty="0"/>
              <a:t>Importante no aparece la discapacidad visual</a:t>
            </a:r>
            <a:endParaRPr lang="en-US" dirty="0"/>
          </a:p>
        </p:txBody>
      </p:sp>
      <p:sp>
        <p:nvSpPr>
          <p:cNvPr id="4" name="Marcador de número de diapositiva 3"/>
          <p:cNvSpPr>
            <a:spLocks noGrp="1"/>
          </p:cNvSpPr>
          <p:nvPr>
            <p:ph type="sldNum" sz="quarter" idx="5"/>
          </p:nvPr>
        </p:nvSpPr>
        <p:spPr/>
        <p:txBody>
          <a:bodyPr/>
          <a:lstStyle/>
          <a:p>
            <a:fld id="{F9C49C9E-719C-4E08-A1C1-45480071B058}" type="slidenum">
              <a:rPr lang="en-US" smtClean="0"/>
              <a:t>35</a:t>
            </a:fld>
            <a:endParaRPr lang="en-US"/>
          </a:p>
        </p:txBody>
      </p:sp>
    </p:spTree>
    <p:extLst>
      <p:ext uri="{BB962C8B-B14F-4D97-AF65-F5344CB8AC3E}">
        <p14:creationId xmlns:p14="http://schemas.microsoft.com/office/powerpoint/2010/main" val="12515193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R" sz="1200" kern="1200" dirty="0">
                <a:solidFill>
                  <a:schemeClr val="tx1"/>
                </a:solidFill>
                <a:effectLst/>
                <a:latin typeface="+mn-lt"/>
                <a:ea typeface="+mn-ea"/>
                <a:cs typeface="+mn-cs"/>
              </a:rPr>
              <a:t>Solamente se incluyen los subsidios establecidos en la Propuesta de Incorporación de la Canasta Derivada de la Discapacidad en el Sistema de Información Población Objetivo (SIPO). </a:t>
            </a:r>
            <a:endParaRPr lang="en-US" dirty="0"/>
          </a:p>
        </p:txBody>
      </p:sp>
      <p:sp>
        <p:nvSpPr>
          <p:cNvPr id="4" name="Marcador de número de diapositiva 3"/>
          <p:cNvSpPr>
            <a:spLocks noGrp="1"/>
          </p:cNvSpPr>
          <p:nvPr>
            <p:ph type="sldNum" sz="quarter" idx="5"/>
          </p:nvPr>
        </p:nvSpPr>
        <p:spPr/>
        <p:txBody>
          <a:bodyPr/>
          <a:lstStyle/>
          <a:p>
            <a:fld id="{F9C49C9E-719C-4E08-A1C1-45480071B058}" type="slidenum">
              <a:rPr lang="en-US" smtClean="0"/>
              <a:t>15</a:t>
            </a:fld>
            <a:endParaRPr lang="en-US" dirty="0"/>
          </a:p>
        </p:txBody>
      </p:sp>
    </p:spTree>
    <p:extLst>
      <p:ext uri="{BB962C8B-B14F-4D97-AF65-F5344CB8AC3E}">
        <p14:creationId xmlns:p14="http://schemas.microsoft.com/office/powerpoint/2010/main" val="36594006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5"/>
          </p:nvPr>
        </p:nvSpPr>
        <p:spPr/>
        <p:txBody>
          <a:bodyPr/>
          <a:lstStyle/>
          <a:p>
            <a:fld id="{F9C49C9E-719C-4E08-A1C1-45480071B058}" type="slidenum">
              <a:rPr lang="en-US" smtClean="0"/>
              <a:t>16</a:t>
            </a:fld>
            <a:endParaRPr lang="en-US" dirty="0"/>
          </a:p>
        </p:txBody>
      </p:sp>
    </p:spTree>
    <p:extLst>
      <p:ext uri="{BB962C8B-B14F-4D97-AF65-F5344CB8AC3E}">
        <p14:creationId xmlns:p14="http://schemas.microsoft.com/office/powerpoint/2010/main" val="19783983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a:p>
        </p:txBody>
      </p:sp>
      <p:sp>
        <p:nvSpPr>
          <p:cNvPr id="4" name="Marcador de número de diapositiva 3"/>
          <p:cNvSpPr>
            <a:spLocks noGrp="1"/>
          </p:cNvSpPr>
          <p:nvPr>
            <p:ph type="sldNum" sz="quarter" idx="5"/>
          </p:nvPr>
        </p:nvSpPr>
        <p:spPr/>
        <p:txBody>
          <a:bodyPr/>
          <a:lstStyle/>
          <a:p>
            <a:fld id="{F9C49C9E-719C-4E08-A1C1-45480071B058}" type="slidenum">
              <a:rPr lang="en-US" smtClean="0"/>
              <a:t>18</a:t>
            </a:fld>
            <a:endParaRPr lang="en-US"/>
          </a:p>
        </p:txBody>
      </p:sp>
    </p:spTree>
    <p:extLst>
      <p:ext uri="{BB962C8B-B14F-4D97-AF65-F5344CB8AC3E}">
        <p14:creationId xmlns:p14="http://schemas.microsoft.com/office/powerpoint/2010/main" val="33320052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5"/>
          </p:nvPr>
        </p:nvSpPr>
        <p:spPr/>
        <p:txBody>
          <a:bodyPr/>
          <a:lstStyle/>
          <a:p>
            <a:fld id="{F9C49C9E-719C-4E08-A1C1-45480071B058}" type="slidenum">
              <a:rPr lang="en-US" smtClean="0"/>
              <a:t>19</a:t>
            </a:fld>
            <a:endParaRPr lang="en-US"/>
          </a:p>
        </p:txBody>
      </p:sp>
    </p:spTree>
    <p:extLst>
      <p:ext uri="{BB962C8B-B14F-4D97-AF65-F5344CB8AC3E}">
        <p14:creationId xmlns:p14="http://schemas.microsoft.com/office/powerpoint/2010/main" val="41595858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R" dirty="0"/>
              <a:t>Importante no aparece la discapacidad visual</a:t>
            </a:r>
            <a:endParaRPr lang="en-US" dirty="0"/>
          </a:p>
        </p:txBody>
      </p:sp>
      <p:sp>
        <p:nvSpPr>
          <p:cNvPr id="4" name="Marcador de número de diapositiva 3"/>
          <p:cNvSpPr>
            <a:spLocks noGrp="1"/>
          </p:cNvSpPr>
          <p:nvPr>
            <p:ph type="sldNum" sz="quarter" idx="5"/>
          </p:nvPr>
        </p:nvSpPr>
        <p:spPr/>
        <p:txBody>
          <a:bodyPr/>
          <a:lstStyle/>
          <a:p>
            <a:fld id="{F9C49C9E-719C-4E08-A1C1-45480071B058}" type="slidenum">
              <a:rPr lang="en-US" smtClean="0"/>
              <a:t>21</a:t>
            </a:fld>
            <a:endParaRPr lang="en-US"/>
          </a:p>
        </p:txBody>
      </p:sp>
    </p:spTree>
    <p:extLst>
      <p:ext uri="{BB962C8B-B14F-4D97-AF65-F5344CB8AC3E}">
        <p14:creationId xmlns:p14="http://schemas.microsoft.com/office/powerpoint/2010/main" val="21975695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R" dirty="0"/>
              <a:t>Importante no aparece la discapacidad visual</a:t>
            </a:r>
            <a:endParaRPr lang="en-US" dirty="0"/>
          </a:p>
        </p:txBody>
      </p:sp>
      <p:sp>
        <p:nvSpPr>
          <p:cNvPr id="4" name="Marcador de número de diapositiva 3"/>
          <p:cNvSpPr>
            <a:spLocks noGrp="1"/>
          </p:cNvSpPr>
          <p:nvPr>
            <p:ph type="sldNum" sz="quarter" idx="5"/>
          </p:nvPr>
        </p:nvSpPr>
        <p:spPr/>
        <p:txBody>
          <a:bodyPr/>
          <a:lstStyle/>
          <a:p>
            <a:fld id="{F9C49C9E-719C-4E08-A1C1-45480071B058}" type="slidenum">
              <a:rPr lang="en-US" smtClean="0"/>
              <a:t>22</a:t>
            </a:fld>
            <a:endParaRPr lang="en-US"/>
          </a:p>
        </p:txBody>
      </p:sp>
    </p:spTree>
    <p:extLst>
      <p:ext uri="{BB962C8B-B14F-4D97-AF65-F5344CB8AC3E}">
        <p14:creationId xmlns:p14="http://schemas.microsoft.com/office/powerpoint/2010/main" val="2330067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R" dirty="0"/>
              <a:t>Importante no aparece la discapacidad visual</a:t>
            </a:r>
            <a:endParaRPr lang="en-US" dirty="0"/>
          </a:p>
        </p:txBody>
      </p:sp>
      <p:sp>
        <p:nvSpPr>
          <p:cNvPr id="4" name="Marcador de número de diapositiva 3"/>
          <p:cNvSpPr>
            <a:spLocks noGrp="1"/>
          </p:cNvSpPr>
          <p:nvPr>
            <p:ph type="sldNum" sz="quarter" idx="5"/>
          </p:nvPr>
        </p:nvSpPr>
        <p:spPr/>
        <p:txBody>
          <a:bodyPr/>
          <a:lstStyle/>
          <a:p>
            <a:fld id="{F9C49C9E-719C-4E08-A1C1-45480071B058}" type="slidenum">
              <a:rPr lang="en-US" smtClean="0"/>
              <a:t>23</a:t>
            </a:fld>
            <a:endParaRPr lang="en-US"/>
          </a:p>
        </p:txBody>
      </p:sp>
    </p:spTree>
    <p:extLst>
      <p:ext uri="{BB962C8B-B14F-4D97-AF65-F5344CB8AC3E}">
        <p14:creationId xmlns:p14="http://schemas.microsoft.com/office/powerpoint/2010/main" val="19530073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R" dirty="0"/>
              <a:t>Importante no aparece la discapacidad visual</a:t>
            </a:r>
            <a:endParaRPr lang="en-US" dirty="0"/>
          </a:p>
        </p:txBody>
      </p:sp>
      <p:sp>
        <p:nvSpPr>
          <p:cNvPr id="4" name="Marcador de número de diapositiva 3"/>
          <p:cNvSpPr>
            <a:spLocks noGrp="1"/>
          </p:cNvSpPr>
          <p:nvPr>
            <p:ph type="sldNum" sz="quarter" idx="5"/>
          </p:nvPr>
        </p:nvSpPr>
        <p:spPr/>
        <p:txBody>
          <a:bodyPr/>
          <a:lstStyle/>
          <a:p>
            <a:fld id="{F9C49C9E-719C-4E08-A1C1-45480071B058}" type="slidenum">
              <a:rPr lang="en-US" smtClean="0"/>
              <a:t>24</a:t>
            </a:fld>
            <a:endParaRPr lang="en-US"/>
          </a:p>
        </p:txBody>
      </p:sp>
    </p:spTree>
    <p:extLst>
      <p:ext uri="{BB962C8B-B14F-4D97-AF65-F5344CB8AC3E}">
        <p14:creationId xmlns:p14="http://schemas.microsoft.com/office/powerpoint/2010/main" val="37735663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6BA5B5-143D-428C-8B0B-7DF75FB1FF76}"/>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n-US"/>
          </a:p>
        </p:txBody>
      </p:sp>
      <p:sp>
        <p:nvSpPr>
          <p:cNvPr id="3" name="Subtítulo 2">
            <a:extLst>
              <a:ext uri="{FF2B5EF4-FFF2-40B4-BE49-F238E27FC236}">
                <a16:creationId xmlns:a16="http://schemas.microsoft.com/office/drawing/2014/main" id="{A3CA9304-E173-4D33-AE6A-818BE4E217E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a:p>
        </p:txBody>
      </p:sp>
      <p:sp>
        <p:nvSpPr>
          <p:cNvPr id="4" name="Marcador de fecha 3">
            <a:extLst>
              <a:ext uri="{FF2B5EF4-FFF2-40B4-BE49-F238E27FC236}">
                <a16:creationId xmlns:a16="http://schemas.microsoft.com/office/drawing/2014/main" id="{75684C0C-23CE-41B4-8E6F-7D83381AA74C}"/>
              </a:ext>
            </a:extLst>
          </p:cNvPr>
          <p:cNvSpPr>
            <a:spLocks noGrp="1"/>
          </p:cNvSpPr>
          <p:nvPr>
            <p:ph type="dt" sz="half" idx="10"/>
          </p:nvPr>
        </p:nvSpPr>
        <p:spPr/>
        <p:txBody>
          <a:bodyPr/>
          <a:lstStyle/>
          <a:p>
            <a:fld id="{F490C989-491A-4C26-BFC0-FB074DE402C5}" type="datetimeFigureOut">
              <a:rPr lang="en-US" smtClean="0"/>
              <a:t>10/29/2019</a:t>
            </a:fld>
            <a:endParaRPr lang="en-US"/>
          </a:p>
        </p:txBody>
      </p:sp>
      <p:sp>
        <p:nvSpPr>
          <p:cNvPr id="5" name="Marcador de pie de página 4">
            <a:extLst>
              <a:ext uri="{FF2B5EF4-FFF2-40B4-BE49-F238E27FC236}">
                <a16:creationId xmlns:a16="http://schemas.microsoft.com/office/drawing/2014/main" id="{D04B6B37-DF1C-4BF1-9A8B-FBE4EE0F5D31}"/>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id="{6352F72D-EF4F-4ADD-A8BC-1A7F4EA0D6EE}"/>
              </a:ext>
            </a:extLst>
          </p:cNvPr>
          <p:cNvSpPr>
            <a:spLocks noGrp="1"/>
          </p:cNvSpPr>
          <p:nvPr>
            <p:ph type="sldNum" sz="quarter" idx="12"/>
          </p:nvPr>
        </p:nvSpPr>
        <p:spPr/>
        <p:txBody>
          <a:bodyPr/>
          <a:lstStyle/>
          <a:p>
            <a:fld id="{F42E8B61-CCE4-42A9-9EB9-2F5BB1A74339}" type="slidenum">
              <a:rPr lang="en-US" smtClean="0"/>
              <a:t>‹Nº›</a:t>
            </a:fld>
            <a:endParaRPr lang="en-US"/>
          </a:p>
        </p:txBody>
      </p:sp>
    </p:spTree>
    <p:extLst>
      <p:ext uri="{BB962C8B-B14F-4D97-AF65-F5344CB8AC3E}">
        <p14:creationId xmlns:p14="http://schemas.microsoft.com/office/powerpoint/2010/main" val="2924845764"/>
      </p:ext>
    </p:extLst>
  </p:cSld>
  <p:clrMapOvr>
    <a:masterClrMapping/>
  </p:clrMapOvr>
  <mc:AlternateContent xmlns:mc="http://schemas.openxmlformats.org/markup-compatibility/2006" xmlns:p14="http://schemas.microsoft.com/office/powerpoint/2010/main">
    <mc:Choice Requires="p14">
      <p:transition p14:dur="10" advClick="0">
        <p14:flythrough/>
      </p:transition>
    </mc:Choice>
    <mc:Fallback xmlns="">
      <p:transition advClick="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39926E1-55B5-4157-A812-82FCAB26D300}"/>
              </a:ext>
            </a:extLst>
          </p:cNvPr>
          <p:cNvSpPr>
            <a:spLocks noGrp="1"/>
          </p:cNvSpPr>
          <p:nvPr>
            <p:ph type="title"/>
          </p:nvPr>
        </p:nvSpPr>
        <p:spPr/>
        <p:txBody>
          <a:bodyPr/>
          <a:lstStyle/>
          <a:p>
            <a:r>
              <a:rPr lang="es-ES"/>
              <a:t>Haga clic para modificar el estilo de título del patrón</a:t>
            </a:r>
            <a:endParaRPr lang="en-US"/>
          </a:p>
        </p:txBody>
      </p:sp>
      <p:sp>
        <p:nvSpPr>
          <p:cNvPr id="3" name="Marcador de texto vertical 2">
            <a:extLst>
              <a:ext uri="{FF2B5EF4-FFF2-40B4-BE49-F238E27FC236}">
                <a16:creationId xmlns:a16="http://schemas.microsoft.com/office/drawing/2014/main" id="{B0058ACB-5DF6-44F8-B607-BCAE43256162}"/>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a:extLst>
              <a:ext uri="{FF2B5EF4-FFF2-40B4-BE49-F238E27FC236}">
                <a16:creationId xmlns:a16="http://schemas.microsoft.com/office/drawing/2014/main" id="{74F38F3B-0B49-4761-8759-F5B1E595807D}"/>
              </a:ext>
            </a:extLst>
          </p:cNvPr>
          <p:cNvSpPr>
            <a:spLocks noGrp="1"/>
          </p:cNvSpPr>
          <p:nvPr>
            <p:ph type="dt" sz="half" idx="10"/>
          </p:nvPr>
        </p:nvSpPr>
        <p:spPr/>
        <p:txBody>
          <a:bodyPr/>
          <a:lstStyle/>
          <a:p>
            <a:fld id="{F490C989-491A-4C26-BFC0-FB074DE402C5}" type="datetimeFigureOut">
              <a:rPr lang="en-US" smtClean="0"/>
              <a:t>10/29/2019</a:t>
            </a:fld>
            <a:endParaRPr lang="en-US"/>
          </a:p>
        </p:txBody>
      </p:sp>
      <p:sp>
        <p:nvSpPr>
          <p:cNvPr id="5" name="Marcador de pie de página 4">
            <a:extLst>
              <a:ext uri="{FF2B5EF4-FFF2-40B4-BE49-F238E27FC236}">
                <a16:creationId xmlns:a16="http://schemas.microsoft.com/office/drawing/2014/main" id="{B8A29146-630B-4CA7-9E69-AC738D556774}"/>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id="{5EF8CE11-E8A0-40B6-A8A5-8B10D44D8110}"/>
              </a:ext>
            </a:extLst>
          </p:cNvPr>
          <p:cNvSpPr>
            <a:spLocks noGrp="1"/>
          </p:cNvSpPr>
          <p:nvPr>
            <p:ph type="sldNum" sz="quarter" idx="12"/>
          </p:nvPr>
        </p:nvSpPr>
        <p:spPr/>
        <p:txBody>
          <a:bodyPr/>
          <a:lstStyle/>
          <a:p>
            <a:fld id="{F42E8B61-CCE4-42A9-9EB9-2F5BB1A74339}" type="slidenum">
              <a:rPr lang="en-US" smtClean="0"/>
              <a:t>‹Nº›</a:t>
            </a:fld>
            <a:endParaRPr lang="en-US"/>
          </a:p>
        </p:txBody>
      </p:sp>
    </p:spTree>
    <p:extLst>
      <p:ext uri="{BB962C8B-B14F-4D97-AF65-F5344CB8AC3E}">
        <p14:creationId xmlns:p14="http://schemas.microsoft.com/office/powerpoint/2010/main" val="3536018385"/>
      </p:ext>
    </p:extLst>
  </p:cSld>
  <p:clrMapOvr>
    <a:masterClrMapping/>
  </p:clrMapOvr>
  <mc:AlternateContent xmlns:mc="http://schemas.openxmlformats.org/markup-compatibility/2006" xmlns:p14="http://schemas.microsoft.com/office/powerpoint/2010/main">
    <mc:Choice Requires="p14">
      <p:transition p14:dur="10" advClick="0">
        <p14:flythrough/>
      </p:transition>
    </mc:Choice>
    <mc:Fallback xmlns="">
      <p:transition advClick="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FA3CCFF8-2F06-42F1-9758-0C3BDAF8BDBA}"/>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a:p>
        </p:txBody>
      </p:sp>
      <p:sp>
        <p:nvSpPr>
          <p:cNvPr id="3" name="Marcador de texto vertical 2">
            <a:extLst>
              <a:ext uri="{FF2B5EF4-FFF2-40B4-BE49-F238E27FC236}">
                <a16:creationId xmlns:a16="http://schemas.microsoft.com/office/drawing/2014/main" id="{B86DA82C-5F3D-4978-8658-7E04F7296649}"/>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a:extLst>
              <a:ext uri="{FF2B5EF4-FFF2-40B4-BE49-F238E27FC236}">
                <a16:creationId xmlns:a16="http://schemas.microsoft.com/office/drawing/2014/main" id="{71DD3C5D-1B4D-40B6-9EC5-4B828C1B29A4}"/>
              </a:ext>
            </a:extLst>
          </p:cNvPr>
          <p:cNvSpPr>
            <a:spLocks noGrp="1"/>
          </p:cNvSpPr>
          <p:nvPr>
            <p:ph type="dt" sz="half" idx="10"/>
          </p:nvPr>
        </p:nvSpPr>
        <p:spPr/>
        <p:txBody>
          <a:bodyPr/>
          <a:lstStyle/>
          <a:p>
            <a:fld id="{F490C989-491A-4C26-BFC0-FB074DE402C5}" type="datetimeFigureOut">
              <a:rPr lang="en-US" smtClean="0"/>
              <a:t>10/29/2019</a:t>
            </a:fld>
            <a:endParaRPr lang="en-US"/>
          </a:p>
        </p:txBody>
      </p:sp>
      <p:sp>
        <p:nvSpPr>
          <p:cNvPr id="5" name="Marcador de pie de página 4">
            <a:extLst>
              <a:ext uri="{FF2B5EF4-FFF2-40B4-BE49-F238E27FC236}">
                <a16:creationId xmlns:a16="http://schemas.microsoft.com/office/drawing/2014/main" id="{80DFC122-B088-4B96-86C8-2AE51B90F9EC}"/>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id="{892EA180-606C-4B33-9C28-544974626C9C}"/>
              </a:ext>
            </a:extLst>
          </p:cNvPr>
          <p:cNvSpPr>
            <a:spLocks noGrp="1"/>
          </p:cNvSpPr>
          <p:nvPr>
            <p:ph type="sldNum" sz="quarter" idx="12"/>
          </p:nvPr>
        </p:nvSpPr>
        <p:spPr/>
        <p:txBody>
          <a:bodyPr/>
          <a:lstStyle/>
          <a:p>
            <a:fld id="{F42E8B61-CCE4-42A9-9EB9-2F5BB1A74339}" type="slidenum">
              <a:rPr lang="en-US" smtClean="0"/>
              <a:t>‹Nº›</a:t>
            </a:fld>
            <a:endParaRPr lang="en-US"/>
          </a:p>
        </p:txBody>
      </p:sp>
    </p:spTree>
    <p:extLst>
      <p:ext uri="{BB962C8B-B14F-4D97-AF65-F5344CB8AC3E}">
        <p14:creationId xmlns:p14="http://schemas.microsoft.com/office/powerpoint/2010/main" val="3819163555"/>
      </p:ext>
    </p:extLst>
  </p:cSld>
  <p:clrMapOvr>
    <a:masterClrMapping/>
  </p:clrMapOvr>
  <mc:AlternateContent xmlns:mc="http://schemas.openxmlformats.org/markup-compatibility/2006" xmlns:p14="http://schemas.microsoft.com/office/powerpoint/2010/main">
    <mc:Choice Requires="p14">
      <p:transition p14:dur="10" advClick="0">
        <p14:flythrough/>
      </p:transition>
    </mc:Choice>
    <mc:Fallback xmlns="">
      <p:transition advClick="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BB5278-1F21-4C23-9CF2-FF092C443AAC}"/>
              </a:ext>
            </a:extLst>
          </p:cNvPr>
          <p:cNvSpPr>
            <a:spLocks noGrp="1"/>
          </p:cNvSpPr>
          <p:nvPr>
            <p:ph type="title"/>
          </p:nvPr>
        </p:nvSpPr>
        <p:spPr/>
        <p:txBody>
          <a:bodyPr/>
          <a:lstStyle/>
          <a:p>
            <a:r>
              <a:rPr lang="es-ES"/>
              <a:t>Haga clic para modificar el estilo de título del patrón</a:t>
            </a:r>
            <a:endParaRPr lang="en-US"/>
          </a:p>
        </p:txBody>
      </p:sp>
      <p:sp>
        <p:nvSpPr>
          <p:cNvPr id="3" name="Marcador de contenido 2">
            <a:extLst>
              <a:ext uri="{FF2B5EF4-FFF2-40B4-BE49-F238E27FC236}">
                <a16:creationId xmlns:a16="http://schemas.microsoft.com/office/drawing/2014/main" id="{87463178-23DB-4DC1-BE16-9A5959B45A83}"/>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a:extLst>
              <a:ext uri="{FF2B5EF4-FFF2-40B4-BE49-F238E27FC236}">
                <a16:creationId xmlns:a16="http://schemas.microsoft.com/office/drawing/2014/main" id="{E01F9432-805E-401F-A162-48FD166CAD94}"/>
              </a:ext>
            </a:extLst>
          </p:cNvPr>
          <p:cNvSpPr>
            <a:spLocks noGrp="1"/>
          </p:cNvSpPr>
          <p:nvPr>
            <p:ph type="dt" sz="half" idx="10"/>
          </p:nvPr>
        </p:nvSpPr>
        <p:spPr/>
        <p:txBody>
          <a:bodyPr/>
          <a:lstStyle/>
          <a:p>
            <a:fld id="{F490C989-491A-4C26-BFC0-FB074DE402C5}" type="datetimeFigureOut">
              <a:rPr lang="en-US" smtClean="0"/>
              <a:t>10/29/2019</a:t>
            </a:fld>
            <a:endParaRPr lang="en-US"/>
          </a:p>
        </p:txBody>
      </p:sp>
      <p:sp>
        <p:nvSpPr>
          <p:cNvPr id="5" name="Marcador de pie de página 4">
            <a:extLst>
              <a:ext uri="{FF2B5EF4-FFF2-40B4-BE49-F238E27FC236}">
                <a16:creationId xmlns:a16="http://schemas.microsoft.com/office/drawing/2014/main" id="{97D94DD8-0BF5-4E24-8521-F1D8C515703C}"/>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id="{E17EED73-65BC-4DDB-A5E2-06AFCF8143FC}"/>
              </a:ext>
            </a:extLst>
          </p:cNvPr>
          <p:cNvSpPr>
            <a:spLocks noGrp="1"/>
          </p:cNvSpPr>
          <p:nvPr>
            <p:ph type="sldNum" sz="quarter" idx="12"/>
          </p:nvPr>
        </p:nvSpPr>
        <p:spPr/>
        <p:txBody>
          <a:bodyPr/>
          <a:lstStyle/>
          <a:p>
            <a:fld id="{F42E8B61-CCE4-42A9-9EB9-2F5BB1A74339}" type="slidenum">
              <a:rPr lang="en-US" smtClean="0"/>
              <a:t>‹Nº›</a:t>
            </a:fld>
            <a:endParaRPr lang="en-US"/>
          </a:p>
        </p:txBody>
      </p:sp>
    </p:spTree>
    <p:extLst>
      <p:ext uri="{BB962C8B-B14F-4D97-AF65-F5344CB8AC3E}">
        <p14:creationId xmlns:p14="http://schemas.microsoft.com/office/powerpoint/2010/main" val="4051218391"/>
      </p:ext>
    </p:extLst>
  </p:cSld>
  <p:clrMapOvr>
    <a:masterClrMapping/>
  </p:clrMapOvr>
  <mc:AlternateContent xmlns:mc="http://schemas.openxmlformats.org/markup-compatibility/2006" xmlns:p14="http://schemas.microsoft.com/office/powerpoint/2010/main">
    <mc:Choice Requires="p14">
      <p:transition p14:dur="10" advClick="0">
        <p14:flythrough/>
      </p:transition>
    </mc:Choice>
    <mc:Fallback xmlns="">
      <p:transition advClick="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CA7B6B-B75E-46D9-BD26-DB461DDC7CA9}"/>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a:p>
        </p:txBody>
      </p:sp>
      <p:sp>
        <p:nvSpPr>
          <p:cNvPr id="3" name="Marcador de texto 2">
            <a:extLst>
              <a:ext uri="{FF2B5EF4-FFF2-40B4-BE49-F238E27FC236}">
                <a16:creationId xmlns:a16="http://schemas.microsoft.com/office/drawing/2014/main" id="{B54107B8-BD0E-41E0-9D7D-76CACC8A94C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BAE3A088-4352-480F-9538-E48B901C2609}"/>
              </a:ext>
            </a:extLst>
          </p:cNvPr>
          <p:cNvSpPr>
            <a:spLocks noGrp="1"/>
          </p:cNvSpPr>
          <p:nvPr>
            <p:ph type="dt" sz="half" idx="10"/>
          </p:nvPr>
        </p:nvSpPr>
        <p:spPr/>
        <p:txBody>
          <a:bodyPr/>
          <a:lstStyle/>
          <a:p>
            <a:fld id="{F490C989-491A-4C26-BFC0-FB074DE402C5}" type="datetimeFigureOut">
              <a:rPr lang="en-US" smtClean="0"/>
              <a:t>10/29/2019</a:t>
            </a:fld>
            <a:endParaRPr lang="en-US"/>
          </a:p>
        </p:txBody>
      </p:sp>
      <p:sp>
        <p:nvSpPr>
          <p:cNvPr id="5" name="Marcador de pie de página 4">
            <a:extLst>
              <a:ext uri="{FF2B5EF4-FFF2-40B4-BE49-F238E27FC236}">
                <a16:creationId xmlns:a16="http://schemas.microsoft.com/office/drawing/2014/main" id="{45B49718-57F9-46C6-8E71-6484C957BA84}"/>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id="{5F21AF4B-5A0B-43A9-A2FE-97802EBCA41F}"/>
              </a:ext>
            </a:extLst>
          </p:cNvPr>
          <p:cNvSpPr>
            <a:spLocks noGrp="1"/>
          </p:cNvSpPr>
          <p:nvPr>
            <p:ph type="sldNum" sz="quarter" idx="12"/>
          </p:nvPr>
        </p:nvSpPr>
        <p:spPr/>
        <p:txBody>
          <a:bodyPr/>
          <a:lstStyle/>
          <a:p>
            <a:fld id="{F42E8B61-CCE4-42A9-9EB9-2F5BB1A74339}" type="slidenum">
              <a:rPr lang="en-US" smtClean="0"/>
              <a:t>‹Nº›</a:t>
            </a:fld>
            <a:endParaRPr lang="en-US"/>
          </a:p>
        </p:txBody>
      </p:sp>
    </p:spTree>
    <p:extLst>
      <p:ext uri="{BB962C8B-B14F-4D97-AF65-F5344CB8AC3E}">
        <p14:creationId xmlns:p14="http://schemas.microsoft.com/office/powerpoint/2010/main" val="3970086924"/>
      </p:ext>
    </p:extLst>
  </p:cSld>
  <p:clrMapOvr>
    <a:masterClrMapping/>
  </p:clrMapOvr>
  <mc:AlternateContent xmlns:mc="http://schemas.openxmlformats.org/markup-compatibility/2006" xmlns:p14="http://schemas.microsoft.com/office/powerpoint/2010/main">
    <mc:Choice Requires="p14">
      <p:transition p14:dur="10" advClick="0">
        <p14:flythrough/>
      </p:transition>
    </mc:Choice>
    <mc:Fallback xmlns="">
      <p:transition advClick="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5F4404C-F79F-4B3D-BF98-ABE9DFB4B628}"/>
              </a:ext>
            </a:extLst>
          </p:cNvPr>
          <p:cNvSpPr>
            <a:spLocks noGrp="1"/>
          </p:cNvSpPr>
          <p:nvPr>
            <p:ph type="title"/>
          </p:nvPr>
        </p:nvSpPr>
        <p:spPr/>
        <p:txBody>
          <a:bodyPr/>
          <a:lstStyle/>
          <a:p>
            <a:r>
              <a:rPr lang="es-ES"/>
              <a:t>Haga clic para modificar el estilo de título del patrón</a:t>
            </a:r>
            <a:endParaRPr lang="en-US"/>
          </a:p>
        </p:txBody>
      </p:sp>
      <p:sp>
        <p:nvSpPr>
          <p:cNvPr id="3" name="Marcador de contenido 2">
            <a:extLst>
              <a:ext uri="{FF2B5EF4-FFF2-40B4-BE49-F238E27FC236}">
                <a16:creationId xmlns:a16="http://schemas.microsoft.com/office/drawing/2014/main" id="{D59EE9B3-116E-48A5-8642-43D89588A000}"/>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contenido 3">
            <a:extLst>
              <a:ext uri="{FF2B5EF4-FFF2-40B4-BE49-F238E27FC236}">
                <a16:creationId xmlns:a16="http://schemas.microsoft.com/office/drawing/2014/main" id="{BFF3E141-2964-4D9D-8EFA-AD0F369BBE5B}"/>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fecha 4">
            <a:extLst>
              <a:ext uri="{FF2B5EF4-FFF2-40B4-BE49-F238E27FC236}">
                <a16:creationId xmlns:a16="http://schemas.microsoft.com/office/drawing/2014/main" id="{FA4716EB-87CD-4403-A0A4-4B0ECE848CCA}"/>
              </a:ext>
            </a:extLst>
          </p:cNvPr>
          <p:cNvSpPr>
            <a:spLocks noGrp="1"/>
          </p:cNvSpPr>
          <p:nvPr>
            <p:ph type="dt" sz="half" idx="10"/>
          </p:nvPr>
        </p:nvSpPr>
        <p:spPr/>
        <p:txBody>
          <a:bodyPr/>
          <a:lstStyle/>
          <a:p>
            <a:fld id="{F490C989-491A-4C26-BFC0-FB074DE402C5}" type="datetimeFigureOut">
              <a:rPr lang="en-US" smtClean="0"/>
              <a:t>10/29/2019</a:t>
            </a:fld>
            <a:endParaRPr lang="en-US"/>
          </a:p>
        </p:txBody>
      </p:sp>
      <p:sp>
        <p:nvSpPr>
          <p:cNvPr id="6" name="Marcador de pie de página 5">
            <a:extLst>
              <a:ext uri="{FF2B5EF4-FFF2-40B4-BE49-F238E27FC236}">
                <a16:creationId xmlns:a16="http://schemas.microsoft.com/office/drawing/2014/main" id="{244B3034-97A0-41AA-A478-870005861B3E}"/>
              </a:ext>
            </a:extLst>
          </p:cNvPr>
          <p:cNvSpPr>
            <a:spLocks noGrp="1"/>
          </p:cNvSpPr>
          <p:nvPr>
            <p:ph type="ftr" sz="quarter" idx="11"/>
          </p:nvPr>
        </p:nvSpPr>
        <p:spPr/>
        <p:txBody>
          <a:bodyPr/>
          <a:lstStyle/>
          <a:p>
            <a:endParaRPr lang="en-US"/>
          </a:p>
        </p:txBody>
      </p:sp>
      <p:sp>
        <p:nvSpPr>
          <p:cNvPr id="7" name="Marcador de número de diapositiva 6">
            <a:extLst>
              <a:ext uri="{FF2B5EF4-FFF2-40B4-BE49-F238E27FC236}">
                <a16:creationId xmlns:a16="http://schemas.microsoft.com/office/drawing/2014/main" id="{F4FC118E-151E-4399-A117-2AD4207D7181}"/>
              </a:ext>
            </a:extLst>
          </p:cNvPr>
          <p:cNvSpPr>
            <a:spLocks noGrp="1"/>
          </p:cNvSpPr>
          <p:nvPr>
            <p:ph type="sldNum" sz="quarter" idx="12"/>
          </p:nvPr>
        </p:nvSpPr>
        <p:spPr/>
        <p:txBody>
          <a:bodyPr/>
          <a:lstStyle/>
          <a:p>
            <a:fld id="{F42E8B61-CCE4-42A9-9EB9-2F5BB1A74339}" type="slidenum">
              <a:rPr lang="en-US" smtClean="0"/>
              <a:t>‹Nº›</a:t>
            </a:fld>
            <a:endParaRPr lang="en-US"/>
          </a:p>
        </p:txBody>
      </p:sp>
    </p:spTree>
    <p:extLst>
      <p:ext uri="{BB962C8B-B14F-4D97-AF65-F5344CB8AC3E}">
        <p14:creationId xmlns:p14="http://schemas.microsoft.com/office/powerpoint/2010/main" val="2058233532"/>
      </p:ext>
    </p:extLst>
  </p:cSld>
  <p:clrMapOvr>
    <a:masterClrMapping/>
  </p:clrMapOvr>
  <mc:AlternateContent xmlns:mc="http://schemas.openxmlformats.org/markup-compatibility/2006" xmlns:p14="http://schemas.microsoft.com/office/powerpoint/2010/main">
    <mc:Choice Requires="p14">
      <p:transition p14:dur="10" advClick="0">
        <p14:flythrough/>
      </p:transition>
    </mc:Choice>
    <mc:Fallback xmlns="">
      <p:transition advClick="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0B343B-E41C-4073-B188-E5C6D0DEBA15}"/>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n-US"/>
          </a:p>
        </p:txBody>
      </p:sp>
      <p:sp>
        <p:nvSpPr>
          <p:cNvPr id="3" name="Marcador de texto 2">
            <a:extLst>
              <a:ext uri="{FF2B5EF4-FFF2-40B4-BE49-F238E27FC236}">
                <a16:creationId xmlns:a16="http://schemas.microsoft.com/office/drawing/2014/main" id="{052A9A2E-501E-4F13-B6AC-9FA4762D47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1897002E-F371-4A00-ADE5-E5F6D5EC5854}"/>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texto 4">
            <a:extLst>
              <a:ext uri="{FF2B5EF4-FFF2-40B4-BE49-F238E27FC236}">
                <a16:creationId xmlns:a16="http://schemas.microsoft.com/office/drawing/2014/main" id="{DC8739B3-A94F-4D46-80F9-4787031230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F6C59335-C1D5-40E2-9428-B64BCCA8FAB0}"/>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7" name="Marcador de fecha 6">
            <a:extLst>
              <a:ext uri="{FF2B5EF4-FFF2-40B4-BE49-F238E27FC236}">
                <a16:creationId xmlns:a16="http://schemas.microsoft.com/office/drawing/2014/main" id="{71121806-119D-41C4-BE94-B29259D94FBC}"/>
              </a:ext>
            </a:extLst>
          </p:cNvPr>
          <p:cNvSpPr>
            <a:spLocks noGrp="1"/>
          </p:cNvSpPr>
          <p:nvPr>
            <p:ph type="dt" sz="half" idx="10"/>
          </p:nvPr>
        </p:nvSpPr>
        <p:spPr/>
        <p:txBody>
          <a:bodyPr/>
          <a:lstStyle/>
          <a:p>
            <a:fld id="{F490C989-491A-4C26-BFC0-FB074DE402C5}" type="datetimeFigureOut">
              <a:rPr lang="en-US" smtClean="0"/>
              <a:t>10/29/2019</a:t>
            </a:fld>
            <a:endParaRPr lang="en-US"/>
          </a:p>
        </p:txBody>
      </p:sp>
      <p:sp>
        <p:nvSpPr>
          <p:cNvPr id="8" name="Marcador de pie de página 7">
            <a:extLst>
              <a:ext uri="{FF2B5EF4-FFF2-40B4-BE49-F238E27FC236}">
                <a16:creationId xmlns:a16="http://schemas.microsoft.com/office/drawing/2014/main" id="{B1155ABE-3A06-447C-A110-72D6371E35DD}"/>
              </a:ext>
            </a:extLst>
          </p:cNvPr>
          <p:cNvSpPr>
            <a:spLocks noGrp="1"/>
          </p:cNvSpPr>
          <p:nvPr>
            <p:ph type="ftr" sz="quarter" idx="11"/>
          </p:nvPr>
        </p:nvSpPr>
        <p:spPr/>
        <p:txBody>
          <a:bodyPr/>
          <a:lstStyle/>
          <a:p>
            <a:endParaRPr lang="en-US"/>
          </a:p>
        </p:txBody>
      </p:sp>
      <p:sp>
        <p:nvSpPr>
          <p:cNvPr id="9" name="Marcador de número de diapositiva 8">
            <a:extLst>
              <a:ext uri="{FF2B5EF4-FFF2-40B4-BE49-F238E27FC236}">
                <a16:creationId xmlns:a16="http://schemas.microsoft.com/office/drawing/2014/main" id="{FE5663D2-DC60-43CF-B635-022BF0CD4568}"/>
              </a:ext>
            </a:extLst>
          </p:cNvPr>
          <p:cNvSpPr>
            <a:spLocks noGrp="1"/>
          </p:cNvSpPr>
          <p:nvPr>
            <p:ph type="sldNum" sz="quarter" idx="12"/>
          </p:nvPr>
        </p:nvSpPr>
        <p:spPr/>
        <p:txBody>
          <a:bodyPr/>
          <a:lstStyle/>
          <a:p>
            <a:fld id="{F42E8B61-CCE4-42A9-9EB9-2F5BB1A74339}" type="slidenum">
              <a:rPr lang="en-US" smtClean="0"/>
              <a:t>‹Nº›</a:t>
            </a:fld>
            <a:endParaRPr lang="en-US"/>
          </a:p>
        </p:txBody>
      </p:sp>
    </p:spTree>
    <p:extLst>
      <p:ext uri="{BB962C8B-B14F-4D97-AF65-F5344CB8AC3E}">
        <p14:creationId xmlns:p14="http://schemas.microsoft.com/office/powerpoint/2010/main" val="260332841"/>
      </p:ext>
    </p:extLst>
  </p:cSld>
  <p:clrMapOvr>
    <a:masterClrMapping/>
  </p:clrMapOvr>
  <mc:AlternateContent xmlns:mc="http://schemas.openxmlformats.org/markup-compatibility/2006" xmlns:p14="http://schemas.microsoft.com/office/powerpoint/2010/main">
    <mc:Choice Requires="p14">
      <p:transition p14:dur="10" advClick="0">
        <p14:flythrough/>
      </p:transition>
    </mc:Choice>
    <mc:Fallback xmlns="">
      <p:transition advClick="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2C1721-C66C-4A54-AD46-4177DEF45CA2}"/>
              </a:ext>
            </a:extLst>
          </p:cNvPr>
          <p:cNvSpPr>
            <a:spLocks noGrp="1"/>
          </p:cNvSpPr>
          <p:nvPr>
            <p:ph type="title"/>
          </p:nvPr>
        </p:nvSpPr>
        <p:spPr/>
        <p:txBody>
          <a:bodyPr/>
          <a:lstStyle/>
          <a:p>
            <a:r>
              <a:rPr lang="es-ES"/>
              <a:t>Haga clic para modificar el estilo de título del patrón</a:t>
            </a:r>
            <a:endParaRPr lang="en-US"/>
          </a:p>
        </p:txBody>
      </p:sp>
      <p:sp>
        <p:nvSpPr>
          <p:cNvPr id="3" name="Marcador de fecha 2">
            <a:extLst>
              <a:ext uri="{FF2B5EF4-FFF2-40B4-BE49-F238E27FC236}">
                <a16:creationId xmlns:a16="http://schemas.microsoft.com/office/drawing/2014/main" id="{5466BF2F-E128-4F71-A66F-498C6DAA2EC9}"/>
              </a:ext>
            </a:extLst>
          </p:cNvPr>
          <p:cNvSpPr>
            <a:spLocks noGrp="1"/>
          </p:cNvSpPr>
          <p:nvPr>
            <p:ph type="dt" sz="half" idx="10"/>
          </p:nvPr>
        </p:nvSpPr>
        <p:spPr/>
        <p:txBody>
          <a:bodyPr/>
          <a:lstStyle/>
          <a:p>
            <a:fld id="{F490C989-491A-4C26-BFC0-FB074DE402C5}" type="datetimeFigureOut">
              <a:rPr lang="en-US" smtClean="0"/>
              <a:t>10/29/2019</a:t>
            </a:fld>
            <a:endParaRPr lang="en-US"/>
          </a:p>
        </p:txBody>
      </p:sp>
      <p:sp>
        <p:nvSpPr>
          <p:cNvPr id="4" name="Marcador de pie de página 3">
            <a:extLst>
              <a:ext uri="{FF2B5EF4-FFF2-40B4-BE49-F238E27FC236}">
                <a16:creationId xmlns:a16="http://schemas.microsoft.com/office/drawing/2014/main" id="{346C0D34-79AE-48F8-A583-F32E4D1E251A}"/>
              </a:ext>
            </a:extLst>
          </p:cNvPr>
          <p:cNvSpPr>
            <a:spLocks noGrp="1"/>
          </p:cNvSpPr>
          <p:nvPr>
            <p:ph type="ftr" sz="quarter" idx="11"/>
          </p:nvPr>
        </p:nvSpPr>
        <p:spPr/>
        <p:txBody>
          <a:bodyPr/>
          <a:lstStyle/>
          <a:p>
            <a:endParaRPr lang="en-US"/>
          </a:p>
        </p:txBody>
      </p:sp>
      <p:sp>
        <p:nvSpPr>
          <p:cNvPr id="5" name="Marcador de número de diapositiva 4">
            <a:extLst>
              <a:ext uri="{FF2B5EF4-FFF2-40B4-BE49-F238E27FC236}">
                <a16:creationId xmlns:a16="http://schemas.microsoft.com/office/drawing/2014/main" id="{A3D4F44B-AC25-4991-9440-9E3C11DF2AE1}"/>
              </a:ext>
            </a:extLst>
          </p:cNvPr>
          <p:cNvSpPr>
            <a:spLocks noGrp="1"/>
          </p:cNvSpPr>
          <p:nvPr>
            <p:ph type="sldNum" sz="quarter" idx="12"/>
          </p:nvPr>
        </p:nvSpPr>
        <p:spPr/>
        <p:txBody>
          <a:bodyPr/>
          <a:lstStyle/>
          <a:p>
            <a:fld id="{F42E8B61-CCE4-42A9-9EB9-2F5BB1A74339}" type="slidenum">
              <a:rPr lang="en-US" smtClean="0"/>
              <a:t>‹Nº›</a:t>
            </a:fld>
            <a:endParaRPr lang="en-US"/>
          </a:p>
        </p:txBody>
      </p:sp>
    </p:spTree>
    <p:extLst>
      <p:ext uri="{BB962C8B-B14F-4D97-AF65-F5344CB8AC3E}">
        <p14:creationId xmlns:p14="http://schemas.microsoft.com/office/powerpoint/2010/main" val="2404885779"/>
      </p:ext>
    </p:extLst>
  </p:cSld>
  <p:clrMapOvr>
    <a:masterClrMapping/>
  </p:clrMapOvr>
  <mc:AlternateContent xmlns:mc="http://schemas.openxmlformats.org/markup-compatibility/2006" xmlns:p14="http://schemas.microsoft.com/office/powerpoint/2010/main">
    <mc:Choice Requires="p14">
      <p:transition p14:dur="10" advClick="0">
        <p14:flythrough/>
      </p:transition>
    </mc:Choice>
    <mc:Fallback xmlns="">
      <p:transition advClick="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CDE3A558-DBAB-44F5-9427-7820E39F0F78}"/>
              </a:ext>
            </a:extLst>
          </p:cNvPr>
          <p:cNvSpPr>
            <a:spLocks noGrp="1"/>
          </p:cNvSpPr>
          <p:nvPr>
            <p:ph type="dt" sz="half" idx="10"/>
          </p:nvPr>
        </p:nvSpPr>
        <p:spPr/>
        <p:txBody>
          <a:bodyPr/>
          <a:lstStyle/>
          <a:p>
            <a:fld id="{F490C989-491A-4C26-BFC0-FB074DE402C5}" type="datetimeFigureOut">
              <a:rPr lang="en-US" smtClean="0"/>
              <a:t>10/29/2019</a:t>
            </a:fld>
            <a:endParaRPr lang="en-US"/>
          </a:p>
        </p:txBody>
      </p:sp>
      <p:sp>
        <p:nvSpPr>
          <p:cNvPr id="3" name="Marcador de pie de página 2">
            <a:extLst>
              <a:ext uri="{FF2B5EF4-FFF2-40B4-BE49-F238E27FC236}">
                <a16:creationId xmlns:a16="http://schemas.microsoft.com/office/drawing/2014/main" id="{1137A412-FE9D-44C4-8720-FEBEF059460E}"/>
              </a:ext>
            </a:extLst>
          </p:cNvPr>
          <p:cNvSpPr>
            <a:spLocks noGrp="1"/>
          </p:cNvSpPr>
          <p:nvPr>
            <p:ph type="ftr" sz="quarter" idx="11"/>
          </p:nvPr>
        </p:nvSpPr>
        <p:spPr/>
        <p:txBody>
          <a:bodyPr/>
          <a:lstStyle/>
          <a:p>
            <a:endParaRPr lang="en-US"/>
          </a:p>
        </p:txBody>
      </p:sp>
      <p:sp>
        <p:nvSpPr>
          <p:cNvPr id="4" name="Marcador de número de diapositiva 3">
            <a:extLst>
              <a:ext uri="{FF2B5EF4-FFF2-40B4-BE49-F238E27FC236}">
                <a16:creationId xmlns:a16="http://schemas.microsoft.com/office/drawing/2014/main" id="{3F4B5162-B72A-480E-9B59-C515722F45E2}"/>
              </a:ext>
            </a:extLst>
          </p:cNvPr>
          <p:cNvSpPr>
            <a:spLocks noGrp="1"/>
          </p:cNvSpPr>
          <p:nvPr>
            <p:ph type="sldNum" sz="quarter" idx="12"/>
          </p:nvPr>
        </p:nvSpPr>
        <p:spPr/>
        <p:txBody>
          <a:bodyPr/>
          <a:lstStyle/>
          <a:p>
            <a:fld id="{F42E8B61-CCE4-42A9-9EB9-2F5BB1A74339}" type="slidenum">
              <a:rPr lang="en-US" smtClean="0"/>
              <a:t>‹Nº›</a:t>
            </a:fld>
            <a:endParaRPr lang="en-US"/>
          </a:p>
        </p:txBody>
      </p:sp>
    </p:spTree>
    <p:extLst>
      <p:ext uri="{BB962C8B-B14F-4D97-AF65-F5344CB8AC3E}">
        <p14:creationId xmlns:p14="http://schemas.microsoft.com/office/powerpoint/2010/main" val="3583850350"/>
      </p:ext>
    </p:extLst>
  </p:cSld>
  <p:clrMapOvr>
    <a:masterClrMapping/>
  </p:clrMapOvr>
  <mc:AlternateContent xmlns:mc="http://schemas.openxmlformats.org/markup-compatibility/2006" xmlns:p14="http://schemas.microsoft.com/office/powerpoint/2010/main">
    <mc:Choice Requires="p14">
      <p:transition p14:dur="10" advClick="0">
        <p14:flythrough/>
      </p:transition>
    </mc:Choice>
    <mc:Fallback xmlns="">
      <p:transition advClick="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5CBC42-79A8-4B96-AD51-0CDAF90A9FA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Marcador de contenido 2">
            <a:extLst>
              <a:ext uri="{FF2B5EF4-FFF2-40B4-BE49-F238E27FC236}">
                <a16:creationId xmlns:a16="http://schemas.microsoft.com/office/drawing/2014/main" id="{456DE2B1-D929-4184-BBD6-957DA46E5E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texto 3">
            <a:extLst>
              <a:ext uri="{FF2B5EF4-FFF2-40B4-BE49-F238E27FC236}">
                <a16:creationId xmlns:a16="http://schemas.microsoft.com/office/drawing/2014/main" id="{A92ED654-7528-4893-9154-3AF0D2F41B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D3286A8-F3AF-4DCB-9EA5-33E9729EC0AC}"/>
              </a:ext>
            </a:extLst>
          </p:cNvPr>
          <p:cNvSpPr>
            <a:spLocks noGrp="1"/>
          </p:cNvSpPr>
          <p:nvPr>
            <p:ph type="dt" sz="half" idx="10"/>
          </p:nvPr>
        </p:nvSpPr>
        <p:spPr/>
        <p:txBody>
          <a:bodyPr/>
          <a:lstStyle/>
          <a:p>
            <a:fld id="{F490C989-491A-4C26-BFC0-FB074DE402C5}" type="datetimeFigureOut">
              <a:rPr lang="en-US" smtClean="0"/>
              <a:t>10/29/2019</a:t>
            </a:fld>
            <a:endParaRPr lang="en-US"/>
          </a:p>
        </p:txBody>
      </p:sp>
      <p:sp>
        <p:nvSpPr>
          <p:cNvPr id="6" name="Marcador de pie de página 5">
            <a:extLst>
              <a:ext uri="{FF2B5EF4-FFF2-40B4-BE49-F238E27FC236}">
                <a16:creationId xmlns:a16="http://schemas.microsoft.com/office/drawing/2014/main" id="{CEEA4249-E636-4C71-84FC-7B337A548F8D}"/>
              </a:ext>
            </a:extLst>
          </p:cNvPr>
          <p:cNvSpPr>
            <a:spLocks noGrp="1"/>
          </p:cNvSpPr>
          <p:nvPr>
            <p:ph type="ftr" sz="quarter" idx="11"/>
          </p:nvPr>
        </p:nvSpPr>
        <p:spPr/>
        <p:txBody>
          <a:bodyPr/>
          <a:lstStyle/>
          <a:p>
            <a:endParaRPr lang="en-US"/>
          </a:p>
        </p:txBody>
      </p:sp>
      <p:sp>
        <p:nvSpPr>
          <p:cNvPr id="7" name="Marcador de número de diapositiva 6">
            <a:extLst>
              <a:ext uri="{FF2B5EF4-FFF2-40B4-BE49-F238E27FC236}">
                <a16:creationId xmlns:a16="http://schemas.microsoft.com/office/drawing/2014/main" id="{52A182DD-15E7-4BE3-9BBA-11227D354373}"/>
              </a:ext>
            </a:extLst>
          </p:cNvPr>
          <p:cNvSpPr>
            <a:spLocks noGrp="1"/>
          </p:cNvSpPr>
          <p:nvPr>
            <p:ph type="sldNum" sz="quarter" idx="12"/>
          </p:nvPr>
        </p:nvSpPr>
        <p:spPr/>
        <p:txBody>
          <a:bodyPr/>
          <a:lstStyle/>
          <a:p>
            <a:fld id="{F42E8B61-CCE4-42A9-9EB9-2F5BB1A74339}" type="slidenum">
              <a:rPr lang="en-US" smtClean="0"/>
              <a:t>‹Nº›</a:t>
            </a:fld>
            <a:endParaRPr lang="en-US"/>
          </a:p>
        </p:txBody>
      </p:sp>
    </p:spTree>
    <p:extLst>
      <p:ext uri="{BB962C8B-B14F-4D97-AF65-F5344CB8AC3E}">
        <p14:creationId xmlns:p14="http://schemas.microsoft.com/office/powerpoint/2010/main" val="3737898070"/>
      </p:ext>
    </p:extLst>
  </p:cSld>
  <p:clrMapOvr>
    <a:masterClrMapping/>
  </p:clrMapOvr>
  <mc:AlternateContent xmlns:mc="http://schemas.openxmlformats.org/markup-compatibility/2006" xmlns:p14="http://schemas.microsoft.com/office/powerpoint/2010/main">
    <mc:Choice Requires="p14">
      <p:transition p14:dur="10" advClick="0">
        <p14:flythrough/>
      </p:transition>
    </mc:Choice>
    <mc:Fallback xmlns="">
      <p:transition advClick="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BFBBB0-03BE-49AC-9A76-EDCBB5DE136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Marcador de posición de imagen 2">
            <a:extLst>
              <a:ext uri="{FF2B5EF4-FFF2-40B4-BE49-F238E27FC236}">
                <a16:creationId xmlns:a16="http://schemas.microsoft.com/office/drawing/2014/main" id="{5C514C26-5E43-4750-A1C4-E967740E310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a:extLst>
              <a:ext uri="{FF2B5EF4-FFF2-40B4-BE49-F238E27FC236}">
                <a16:creationId xmlns:a16="http://schemas.microsoft.com/office/drawing/2014/main" id="{780EB7D9-A5EF-4606-A93D-5C106561F2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4FC6183D-1981-4E62-91D3-7E1A71F1A0BF}"/>
              </a:ext>
            </a:extLst>
          </p:cNvPr>
          <p:cNvSpPr>
            <a:spLocks noGrp="1"/>
          </p:cNvSpPr>
          <p:nvPr>
            <p:ph type="dt" sz="half" idx="10"/>
          </p:nvPr>
        </p:nvSpPr>
        <p:spPr/>
        <p:txBody>
          <a:bodyPr/>
          <a:lstStyle/>
          <a:p>
            <a:fld id="{F490C989-491A-4C26-BFC0-FB074DE402C5}" type="datetimeFigureOut">
              <a:rPr lang="en-US" smtClean="0"/>
              <a:t>10/29/2019</a:t>
            </a:fld>
            <a:endParaRPr lang="en-US"/>
          </a:p>
        </p:txBody>
      </p:sp>
      <p:sp>
        <p:nvSpPr>
          <p:cNvPr id="6" name="Marcador de pie de página 5">
            <a:extLst>
              <a:ext uri="{FF2B5EF4-FFF2-40B4-BE49-F238E27FC236}">
                <a16:creationId xmlns:a16="http://schemas.microsoft.com/office/drawing/2014/main" id="{21250B29-9AEA-4F38-B055-BE20F7EA7535}"/>
              </a:ext>
            </a:extLst>
          </p:cNvPr>
          <p:cNvSpPr>
            <a:spLocks noGrp="1"/>
          </p:cNvSpPr>
          <p:nvPr>
            <p:ph type="ftr" sz="quarter" idx="11"/>
          </p:nvPr>
        </p:nvSpPr>
        <p:spPr/>
        <p:txBody>
          <a:bodyPr/>
          <a:lstStyle/>
          <a:p>
            <a:endParaRPr lang="en-US"/>
          </a:p>
        </p:txBody>
      </p:sp>
      <p:sp>
        <p:nvSpPr>
          <p:cNvPr id="7" name="Marcador de número de diapositiva 6">
            <a:extLst>
              <a:ext uri="{FF2B5EF4-FFF2-40B4-BE49-F238E27FC236}">
                <a16:creationId xmlns:a16="http://schemas.microsoft.com/office/drawing/2014/main" id="{F699DAEE-0F02-41D3-817D-216F0EDD481C}"/>
              </a:ext>
            </a:extLst>
          </p:cNvPr>
          <p:cNvSpPr>
            <a:spLocks noGrp="1"/>
          </p:cNvSpPr>
          <p:nvPr>
            <p:ph type="sldNum" sz="quarter" idx="12"/>
          </p:nvPr>
        </p:nvSpPr>
        <p:spPr/>
        <p:txBody>
          <a:bodyPr/>
          <a:lstStyle/>
          <a:p>
            <a:fld id="{F42E8B61-CCE4-42A9-9EB9-2F5BB1A74339}" type="slidenum">
              <a:rPr lang="en-US" smtClean="0"/>
              <a:t>‹Nº›</a:t>
            </a:fld>
            <a:endParaRPr lang="en-US"/>
          </a:p>
        </p:txBody>
      </p:sp>
    </p:spTree>
    <p:extLst>
      <p:ext uri="{BB962C8B-B14F-4D97-AF65-F5344CB8AC3E}">
        <p14:creationId xmlns:p14="http://schemas.microsoft.com/office/powerpoint/2010/main" val="3020301037"/>
      </p:ext>
    </p:extLst>
  </p:cSld>
  <p:clrMapOvr>
    <a:masterClrMapping/>
  </p:clrMapOvr>
  <mc:AlternateContent xmlns:mc="http://schemas.openxmlformats.org/markup-compatibility/2006" xmlns:p14="http://schemas.microsoft.com/office/powerpoint/2010/main">
    <mc:Choice Requires="p14">
      <p:transition p14:dur="10" advClick="0">
        <p14:flythrough/>
      </p:transition>
    </mc:Choice>
    <mc:Fallback xmlns="">
      <p:transition advClick="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120F493E-CA5B-49F9-8856-87BD2447F5E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a:p>
        </p:txBody>
      </p:sp>
      <p:sp>
        <p:nvSpPr>
          <p:cNvPr id="3" name="Marcador de texto 2">
            <a:extLst>
              <a:ext uri="{FF2B5EF4-FFF2-40B4-BE49-F238E27FC236}">
                <a16:creationId xmlns:a16="http://schemas.microsoft.com/office/drawing/2014/main" id="{F6565214-EF99-4665-8E02-B15CC6CDAD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a:extLst>
              <a:ext uri="{FF2B5EF4-FFF2-40B4-BE49-F238E27FC236}">
                <a16:creationId xmlns:a16="http://schemas.microsoft.com/office/drawing/2014/main" id="{818A6CB5-7898-457F-BC9B-1B48DDEE73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90C989-491A-4C26-BFC0-FB074DE402C5}" type="datetimeFigureOut">
              <a:rPr lang="en-US" smtClean="0"/>
              <a:t>10/29/2019</a:t>
            </a:fld>
            <a:endParaRPr lang="en-US"/>
          </a:p>
        </p:txBody>
      </p:sp>
      <p:sp>
        <p:nvSpPr>
          <p:cNvPr id="5" name="Marcador de pie de página 4">
            <a:extLst>
              <a:ext uri="{FF2B5EF4-FFF2-40B4-BE49-F238E27FC236}">
                <a16:creationId xmlns:a16="http://schemas.microsoft.com/office/drawing/2014/main" id="{F9015C55-CE69-4CF9-A1F1-AB6CFCA2E7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a:extLst>
              <a:ext uri="{FF2B5EF4-FFF2-40B4-BE49-F238E27FC236}">
                <a16:creationId xmlns:a16="http://schemas.microsoft.com/office/drawing/2014/main" id="{0C9A6D92-A260-43E8-B960-C2F6C9F523F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2E8B61-CCE4-42A9-9EB9-2F5BB1A74339}" type="slidenum">
              <a:rPr lang="en-US" smtClean="0"/>
              <a:t>‹Nº›</a:t>
            </a:fld>
            <a:endParaRPr lang="en-US"/>
          </a:p>
        </p:txBody>
      </p:sp>
    </p:spTree>
    <p:extLst>
      <p:ext uri="{BB962C8B-B14F-4D97-AF65-F5344CB8AC3E}">
        <p14:creationId xmlns:p14="http://schemas.microsoft.com/office/powerpoint/2010/main" val="678449113"/>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mc:AlternateContent xmlns:mc="http://schemas.openxmlformats.org/markup-compatibility/2006" xmlns:p14="http://schemas.microsoft.com/office/powerpoint/2010/main">
    <mc:Choice Requires="p14">
      <p:transition p14:dur="10" advClick="0">
        <p14:flythrough/>
      </p:transition>
    </mc:Choice>
    <mc:Fallback xmlns="">
      <p:transition advClick="0">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8" Type="http://schemas.openxmlformats.org/officeDocument/2006/relationships/diagramColors" Target="../diagrams/colors6.xml"/><Relationship Id="rId3" Type="http://schemas.openxmlformats.org/officeDocument/2006/relationships/image" Target="../media/image1.png"/><Relationship Id="rId7" Type="http://schemas.openxmlformats.org/officeDocument/2006/relationships/diagramQuickStyle" Target="../diagrams/quickStyle6.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Layout" Target="../diagrams/layout6.xml"/><Relationship Id="rId5" Type="http://schemas.openxmlformats.org/officeDocument/2006/relationships/diagramData" Target="../diagrams/data6.xml"/><Relationship Id="rId4" Type="http://schemas.openxmlformats.org/officeDocument/2006/relationships/image" Target="../media/image2.png"/><Relationship Id="rId9" Type="http://schemas.microsoft.com/office/2007/relationships/diagramDrawing" Target="../diagrams/drawing6.xml"/></Relationships>
</file>

<file path=ppt/slides/_rels/slide15.xml.rels><?xml version="1.0" encoding="UTF-8" standalone="yes"?>
<Relationships xmlns="http://schemas.openxmlformats.org/package/2006/relationships"><Relationship Id="rId8" Type="http://schemas.openxmlformats.org/officeDocument/2006/relationships/diagramColors" Target="../diagrams/colors7.xml"/><Relationship Id="rId3" Type="http://schemas.openxmlformats.org/officeDocument/2006/relationships/image" Target="../media/image1.png"/><Relationship Id="rId7" Type="http://schemas.openxmlformats.org/officeDocument/2006/relationships/diagramQuickStyle" Target="../diagrams/quickStyle7.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Layout" Target="../diagrams/layout7.xml"/><Relationship Id="rId5" Type="http://schemas.openxmlformats.org/officeDocument/2006/relationships/diagramData" Target="../diagrams/data7.xml"/><Relationship Id="rId4" Type="http://schemas.openxmlformats.org/officeDocument/2006/relationships/image" Target="../media/image2.png"/><Relationship Id="rId9" Type="http://schemas.microsoft.com/office/2007/relationships/diagramDrawing" Target="../diagrams/drawing7.xml"/></Relationships>
</file>

<file path=ppt/slides/_rels/slide16.xml.rels><?xml version="1.0" encoding="UTF-8" standalone="yes"?>
<Relationships xmlns="http://schemas.openxmlformats.org/package/2006/relationships"><Relationship Id="rId8" Type="http://schemas.openxmlformats.org/officeDocument/2006/relationships/diagramColors" Target="../diagrams/colors8.xml"/><Relationship Id="rId3" Type="http://schemas.openxmlformats.org/officeDocument/2006/relationships/image" Target="../media/image1.png"/><Relationship Id="rId7" Type="http://schemas.openxmlformats.org/officeDocument/2006/relationships/diagramQuickStyle" Target="../diagrams/quickStyle8.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Layout" Target="../diagrams/layout8.xml"/><Relationship Id="rId5" Type="http://schemas.openxmlformats.org/officeDocument/2006/relationships/diagramData" Target="../diagrams/data8.xml"/><Relationship Id="rId4" Type="http://schemas.openxmlformats.org/officeDocument/2006/relationships/image" Target="../media/image2.png"/><Relationship Id="rId9" Type="http://schemas.microsoft.com/office/2007/relationships/diagramDrawing" Target="../diagrams/drawing8.xml"/></Relationships>
</file>

<file path=ppt/slides/_rels/slide17.xml.rels><?xml version="1.0" encoding="UTF-8" standalone="yes"?>
<Relationships xmlns="http://schemas.openxmlformats.org/package/2006/relationships"><Relationship Id="rId8" Type="http://schemas.microsoft.com/office/2007/relationships/diagramDrawing" Target="../diagrams/drawing9.xml"/><Relationship Id="rId3" Type="http://schemas.openxmlformats.org/officeDocument/2006/relationships/image" Target="../media/image2.png"/><Relationship Id="rId7" Type="http://schemas.openxmlformats.org/officeDocument/2006/relationships/diagramColors" Target="../diagrams/colors9.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QuickStyle" Target="../diagrams/quickStyle9.xml"/><Relationship Id="rId5" Type="http://schemas.openxmlformats.org/officeDocument/2006/relationships/diagramLayout" Target="../diagrams/layout9.xml"/><Relationship Id="rId4" Type="http://schemas.openxmlformats.org/officeDocument/2006/relationships/diagramData" Target="../diagrams/data9.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chart" Target="../charts/chart1.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11.emf"/><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chart" Target="../charts/chart2.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hyperlink" Target="http://www.fischelenlinea.com/" TargetMode="Externa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chart" Target="../charts/chart3.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60.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50.png"/><Relationship Id="rId5" Type="http://schemas.openxmlformats.org/officeDocument/2006/relationships/image" Target="../media/image40.png"/><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chart" Target="../charts/chart4.xm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chart" Target="../charts/chart5.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svg"/><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chart" Target="../charts/chart6.xml"/><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chart" Target="../charts/chart7.xml"/><Relationship Id="rId4"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chart" Target="../charts/chart8.xml"/><Relationship Id="rId4" Type="http://schemas.openxmlformats.org/officeDocument/2006/relationships/image" Target="../media/image2.png"/></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diagramLayout" Target="../diagrams/layout2.xml"/><Relationship Id="rId7" Type="http://schemas.openxmlformats.org/officeDocument/2006/relationships/image" Target="../media/image4.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8.svg"/><Relationship Id="rId7" Type="http://schemas.openxmlformats.org/officeDocument/2006/relationships/diagramColors" Target="../diagrams/colors4.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E44784-ACA6-476C-80C5-6E06AC911A77}"/>
              </a:ext>
            </a:extLst>
          </p:cNvPr>
          <p:cNvSpPr>
            <a:spLocks noGrp="1"/>
          </p:cNvSpPr>
          <p:nvPr>
            <p:ph type="ctrTitle"/>
          </p:nvPr>
        </p:nvSpPr>
        <p:spPr>
          <a:xfrm>
            <a:off x="596348" y="1933332"/>
            <a:ext cx="11239970" cy="2387600"/>
          </a:xfrm>
        </p:spPr>
        <p:txBody>
          <a:bodyPr>
            <a:normAutofit/>
          </a:bodyPr>
          <a:lstStyle/>
          <a:p>
            <a:r>
              <a:rPr lang="es-CR" sz="5000" b="1" dirty="0">
                <a:latin typeface="IBM Plex Sans" panose="020B0503050203000203" pitchFamily="34" charset="0"/>
              </a:rPr>
              <a:t>Consultoría para la incorporación de la discapacidad en la medición de pobreza.</a:t>
            </a:r>
            <a:endParaRPr lang="en-US" sz="5000" dirty="0">
              <a:latin typeface="IBM Plex Sans" panose="020B0503050203000203" pitchFamily="34" charset="0"/>
            </a:endParaRPr>
          </a:p>
        </p:txBody>
      </p:sp>
      <p:sp>
        <p:nvSpPr>
          <p:cNvPr id="3" name="Subtítulo 2">
            <a:extLst>
              <a:ext uri="{FF2B5EF4-FFF2-40B4-BE49-F238E27FC236}">
                <a16:creationId xmlns:a16="http://schemas.microsoft.com/office/drawing/2014/main" id="{96DEB619-2E81-4419-B6B4-9125D9B20BEA}"/>
              </a:ext>
            </a:extLst>
          </p:cNvPr>
          <p:cNvSpPr>
            <a:spLocks noGrp="1"/>
          </p:cNvSpPr>
          <p:nvPr>
            <p:ph type="subTitle" idx="1"/>
          </p:nvPr>
        </p:nvSpPr>
        <p:spPr>
          <a:xfrm>
            <a:off x="7699719" y="5526582"/>
            <a:ext cx="4333461" cy="1049571"/>
          </a:xfrm>
        </p:spPr>
        <p:txBody>
          <a:bodyPr>
            <a:normAutofit/>
          </a:bodyPr>
          <a:lstStyle/>
          <a:p>
            <a:r>
              <a:rPr lang="es-CR" dirty="0"/>
              <a:t>Katherine Barquero Mejías </a:t>
            </a:r>
            <a:endParaRPr lang="en-US" dirty="0"/>
          </a:p>
          <a:p>
            <a:r>
              <a:rPr lang="es-CR" dirty="0"/>
              <a:t>Leonardo Sánchez Hernández </a:t>
            </a:r>
            <a:endParaRPr lang="en-US" dirty="0"/>
          </a:p>
          <a:p>
            <a:endParaRPr lang="en-US" dirty="0"/>
          </a:p>
        </p:txBody>
      </p:sp>
      <p:pic>
        <p:nvPicPr>
          <p:cNvPr id="4" name="Imagen 3">
            <a:extLst>
              <a:ext uri="{FF2B5EF4-FFF2-40B4-BE49-F238E27FC236}">
                <a16:creationId xmlns:a16="http://schemas.microsoft.com/office/drawing/2014/main" id="{4281DD7F-44B0-4DBC-96B7-EA49C93911C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8322365" y="287142"/>
            <a:ext cx="2067339" cy="1077831"/>
          </a:xfrm>
          <a:prstGeom prst="rect">
            <a:avLst/>
          </a:prstGeom>
          <a:noFill/>
        </p:spPr>
      </p:pic>
      <p:pic>
        <p:nvPicPr>
          <p:cNvPr id="5" name="Imagen 4">
            <a:extLst>
              <a:ext uri="{FF2B5EF4-FFF2-40B4-BE49-F238E27FC236}">
                <a16:creationId xmlns:a16="http://schemas.microsoft.com/office/drawing/2014/main" id="{7C7CB945-3A41-42C9-B8D5-D6A542C4198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0747513" y="215586"/>
            <a:ext cx="1285667" cy="1242153"/>
          </a:xfrm>
          <a:prstGeom prst="rect">
            <a:avLst/>
          </a:prstGeom>
          <a:noFill/>
        </p:spPr>
      </p:pic>
    </p:spTree>
    <p:extLst>
      <p:ext uri="{BB962C8B-B14F-4D97-AF65-F5344CB8AC3E}">
        <p14:creationId xmlns:p14="http://schemas.microsoft.com/office/powerpoint/2010/main" val="3711401908"/>
      </p:ext>
    </p:extLst>
  </p:cSld>
  <p:clrMapOvr>
    <a:masterClrMapping/>
  </p:clrMapOvr>
  <mc:AlternateContent xmlns:mc="http://schemas.openxmlformats.org/markup-compatibility/2006" xmlns:p14="http://schemas.microsoft.com/office/powerpoint/2010/main">
    <mc:Choice Requires="p14">
      <p:transition p14:dur="10" advClick="0">
        <p14:flythrough/>
      </p:transition>
    </mc:Choice>
    <mc:Fallback xmlns="">
      <p:transition advClick="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DE3433BF-94CF-4E6F-B7CB-AD5E8142E4FC}"/>
              </a:ext>
            </a:extLst>
          </p:cNvPr>
          <p:cNvPicPr>
            <a:picLocks noChangeAspect="1"/>
          </p:cNvPicPr>
          <p:nvPr/>
        </p:nvPicPr>
        <p:blipFill>
          <a:blip r:embed="rId2"/>
          <a:stretch>
            <a:fillRect/>
          </a:stretch>
        </p:blipFill>
        <p:spPr>
          <a:xfrm>
            <a:off x="1734612" y="976296"/>
            <a:ext cx="7230483" cy="5532783"/>
          </a:xfrm>
          <a:prstGeom prst="rect">
            <a:avLst/>
          </a:prstGeom>
        </p:spPr>
      </p:pic>
      <p:sp>
        <p:nvSpPr>
          <p:cNvPr id="3" name="Rectángulo 2">
            <a:extLst>
              <a:ext uri="{FF2B5EF4-FFF2-40B4-BE49-F238E27FC236}">
                <a16:creationId xmlns:a16="http://schemas.microsoft.com/office/drawing/2014/main" id="{CC28C5E3-E4B9-4179-BB33-073CD959286E}"/>
              </a:ext>
            </a:extLst>
          </p:cNvPr>
          <p:cNvSpPr/>
          <p:nvPr/>
        </p:nvSpPr>
        <p:spPr>
          <a:xfrm>
            <a:off x="5592418" y="150139"/>
            <a:ext cx="6427304" cy="954107"/>
          </a:xfrm>
          <a:prstGeom prst="rect">
            <a:avLst/>
          </a:prstGeom>
        </p:spPr>
        <p:txBody>
          <a:bodyPr wrap="square">
            <a:spAutoFit/>
          </a:bodyPr>
          <a:lstStyle/>
          <a:p>
            <a:pPr algn="r"/>
            <a:r>
              <a:rPr lang="es-CR" sz="2800" b="1" dirty="0">
                <a:latin typeface="IBM Plex Sans" panose="020B0503050203000203" pitchFamily="34" charset="0"/>
              </a:rPr>
              <a:t>Evolución de la medición de la discapacidad</a:t>
            </a:r>
            <a:endParaRPr lang="en-US" sz="2800" dirty="0"/>
          </a:p>
        </p:txBody>
      </p:sp>
    </p:spTree>
    <p:extLst>
      <p:ext uri="{BB962C8B-B14F-4D97-AF65-F5344CB8AC3E}">
        <p14:creationId xmlns:p14="http://schemas.microsoft.com/office/powerpoint/2010/main" val="141782136"/>
      </p:ext>
    </p:extLst>
  </p:cSld>
  <p:clrMapOvr>
    <a:masterClrMapping/>
  </p:clrMapOvr>
  <mc:AlternateContent xmlns:mc="http://schemas.openxmlformats.org/markup-compatibility/2006" xmlns:p14="http://schemas.microsoft.com/office/powerpoint/2010/main">
    <mc:Choice Requires="p14">
      <p:transition p14:dur="10" advClick="0">
        <p14:flythrough/>
      </p:transition>
    </mc:Choice>
    <mc:Fallback xmlns="">
      <p:transition advClick="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CCD7ED18-DFC6-4477-BA6A-F9A096FE5EFE}"/>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23307" y="230309"/>
            <a:ext cx="2784354" cy="6495450"/>
          </a:xfrm>
          <a:prstGeom prst="rect">
            <a:avLst/>
          </a:prstGeom>
          <a:noFill/>
          <a:ln>
            <a:noFill/>
          </a:ln>
        </p:spPr>
      </p:pic>
      <p:pic>
        <p:nvPicPr>
          <p:cNvPr id="6" name="Imagen 5">
            <a:extLst>
              <a:ext uri="{FF2B5EF4-FFF2-40B4-BE49-F238E27FC236}">
                <a16:creationId xmlns:a16="http://schemas.microsoft.com/office/drawing/2014/main" id="{0CF02313-CA86-458E-8A3D-D2D52B1DCA9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3834315" y="212419"/>
            <a:ext cx="3167698" cy="6531229"/>
          </a:xfrm>
          <a:prstGeom prst="rect">
            <a:avLst/>
          </a:prstGeom>
          <a:noFill/>
          <a:ln>
            <a:noFill/>
          </a:ln>
        </p:spPr>
      </p:pic>
      <p:sp>
        <p:nvSpPr>
          <p:cNvPr id="2" name="Rectángulo 1">
            <a:extLst>
              <a:ext uri="{FF2B5EF4-FFF2-40B4-BE49-F238E27FC236}">
                <a16:creationId xmlns:a16="http://schemas.microsoft.com/office/drawing/2014/main" id="{D9DE7945-4381-44B0-9A05-1244C1B5D7E2}"/>
              </a:ext>
            </a:extLst>
          </p:cNvPr>
          <p:cNvSpPr/>
          <p:nvPr/>
        </p:nvSpPr>
        <p:spPr>
          <a:xfrm>
            <a:off x="7740754" y="212419"/>
            <a:ext cx="4093866" cy="1754326"/>
          </a:xfrm>
          <a:prstGeom prst="rect">
            <a:avLst/>
          </a:prstGeom>
        </p:spPr>
        <p:txBody>
          <a:bodyPr wrap="square">
            <a:spAutoFit/>
          </a:bodyPr>
          <a:lstStyle/>
          <a:p>
            <a:pPr algn="r"/>
            <a:r>
              <a:rPr lang="es-CR" sz="3600" b="1" dirty="0">
                <a:latin typeface="IBM Plex Sans" panose="020B0503050203000203" pitchFamily="34" charset="0"/>
              </a:rPr>
              <a:t>Evolución de la medición de la discapacidad</a:t>
            </a:r>
            <a:endParaRPr lang="en-US" sz="3600" dirty="0"/>
          </a:p>
        </p:txBody>
      </p:sp>
    </p:spTree>
    <p:extLst>
      <p:ext uri="{BB962C8B-B14F-4D97-AF65-F5344CB8AC3E}">
        <p14:creationId xmlns:p14="http://schemas.microsoft.com/office/powerpoint/2010/main" val="3269266626"/>
      </p:ext>
    </p:extLst>
  </p:cSld>
  <p:clrMapOvr>
    <a:masterClrMapping/>
  </p:clrMapOvr>
  <mc:AlternateContent xmlns:mc="http://schemas.openxmlformats.org/markup-compatibility/2006" xmlns:p14="http://schemas.microsoft.com/office/powerpoint/2010/main">
    <mc:Choice Requires="p14">
      <p:transition p14:dur="10" advClick="0">
        <p14:flythrough/>
      </p:transition>
    </mc:Choice>
    <mc:Fallback xmlns="">
      <p:transition advClick="0">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esquinas redondeadas 4">
            <a:extLst>
              <a:ext uri="{FF2B5EF4-FFF2-40B4-BE49-F238E27FC236}">
                <a16:creationId xmlns:a16="http://schemas.microsoft.com/office/drawing/2014/main" id="{3F5147F0-DD61-47CB-A64F-035C1AFFE593}"/>
              </a:ext>
            </a:extLst>
          </p:cNvPr>
          <p:cNvSpPr/>
          <p:nvPr/>
        </p:nvSpPr>
        <p:spPr>
          <a:xfrm>
            <a:off x="134224" y="461394"/>
            <a:ext cx="1744910" cy="5712903"/>
          </a:xfrm>
          <a:prstGeom prst="roundRect">
            <a:avLst/>
          </a:prstGeom>
          <a:ln w="57150"/>
        </p:spPr>
        <p:style>
          <a:lnRef idx="2">
            <a:schemeClr val="accent1"/>
          </a:lnRef>
          <a:fillRef idx="1">
            <a:schemeClr val="lt1"/>
          </a:fillRef>
          <a:effectRef idx="0">
            <a:schemeClr val="accent1"/>
          </a:effectRef>
          <a:fontRef idx="minor">
            <a:schemeClr val="dk1"/>
          </a:fontRef>
        </p:style>
        <p:txBody>
          <a:bodyPr rtlCol="0" anchor="ctr"/>
          <a:lstStyle/>
          <a:p>
            <a:pPr algn="ctr"/>
            <a:r>
              <a:rPr lang="es-CR" sz="3600" b="1" dirty="0">
                <a:latin typeface="Arial" panose="020B0604020202020204" pitchFamily="34" charset="0"/>
                <a:cs typeface="Arial" panose="020B0604020202020204" pitchFamily="34" charset="0"/>
              </a:rPr>
              <a:t>Chile</a:t>
            </a:r>
          </a:p>
        </p:txBody>
      </p:sp>
      <p:sp>
        <p:nvSpPr>
          <p:cNvPr id="2" name="Rectángulo 1">
            <a:extLst>
              <a:ext uri="{FF2B5EF4-FFF2-40B4-BE49-F238E27FC236}">
                <a16:creationId xmlns:a16="http://schemas.microsoft.com/office/drawing/2014/main" id="{B6D7CD65-B9C5-4662-BC42-855E82BA8363}"/>
              </a:ext>
            </a:extLst>
          </p:cNvPr>
          <p:cNvSpPr/>
          <p:nvPr/>
        </p:nvSpPr>
        <p:spPr>
          <a:xfrm>
            <a:off x="4045335" y="221131"/>
            <a:ext cx="5602248" cy="650625"/>
          </a:xfrm>
          <a:prstGeom prst="rect">
            <a:avLst/>
          </a:prstGeom>
        </p:spPr>
        <p:txBody>
          <a:bodyPr wrap="square">
            <a:spAutoFit/>
          </a:bodyPr>
          <a:lstStyle/>
          <a:p>
            <a:r>
              <a:rPr lang="es-CR" b="1" i="1" dirty="0">
                <a:latin typeface="Arial" panose="020B0604020202020204" pitchFamily="34" charset="0"/>
                <a:ea typeface="Calibri" panose="020F0502020204030204" pitchFamily="34" charset="0"/>
              </a:rPr>
              <a:t>Módulos de información de la Encuesta Nacional de Discapacidad (ENDISC)</a:t>
            </a:r>
            <a:endParaRPr lang="es-CR" b="1" dirty="0"/>
          </a:p>
        </p:txBody>
      </p:sp>
      <p:graphicFrame>
        <p:nvGraphicFramePr>
          <p:cNvPr id="8" name="Tabla 7">
            <a:extLst>
              <a:ext uri="{FF2B5EF4-FFF2-40B4-BE49-F238E27FC236}">
                <a16:creationId xmlns:a16="http://schemas.microsoft.com/office/drawing/2014/main" id="{FBEA976C-EEBD-4D43-AC4A-8CE8F385E3B4}"/>
              </a:ext>
            </a:extLst>
          </p:cNvPr>
          <p:cNvGraphicFramePr>
            <a:graphicFrameLocks noGrp="1"/>
          </p:cNvGraphicFramePr>
          <p:nvPr>
            <p:extLst>
              <p:ext uri="{D42A27DB-BD31-4B8C-83A1-F6EECF244321}">
                <p14:modId xmlns:p14="http://schemas.microsoft.com/office/powerpoint/2010/main" val="3829276382"/>
              </p:ext>
            </p:extLst>
          </p:nvPr>
        </p:nvGraphicFramePr>
        <p:xfrm>
          <a:off x="4045335" y="1064708"/>
          <a:ext cx="5602248" cy="2568418"/>
        </p:xfrm>
        <a:graphic>
          <a:graphicData uri="http://schemas.openxmlformats.org/drawingml/2006/table">
            <a:tbl>
              <a:tblPr firstRow="1" firstCol="1" bandRow="1"/>
              <a:tblGrid>
                <a:gridCol w="1393354">
                  <a:extLst>
                    <a:ext uri="{9D8B030D-6E8A-4147-A177-3AD203B41FA5}">
                      <a16:colId xmlns:a16="http://schemas.microsoft.com/office/drawing/2014/main" val="3561362935"/>
                    </a:ext>
                  </a:extLst>
                </a:gridCol>
                <a:gridCol w="2616766">
                  <a:extLst>
                    <a:ext uri="{9D8B030D-6E8A-4147-A177-3AD203B41FA5}">
                      <a16:colId xmlns:a16="http://schemas.microsoft.com/office/drawing/2014/main" val="4068312992"/>
                    </a:ext>
                  </a:extLst>
                </a:gridCol>
                <a:gridCol w="1592128">
                  <a:extLst>
                    <a:ext uri="{9D8B030D-6E8A-4147-A177-3AD203B41FA5}">
                      <a16:colId xmlns:a16="http://schemas.microsoft.com/office/drawing/2014/main" val="2647260778"/>
                    </a:ext>
                  </a:extLst>
                </a:gridCol>
              </a:tblGrid>
              <a:tr h="338125">
                <a:tc>
                  <a:txBody>
                    <a:bodyPr/>
                    <a:lstStyle/>
                    <a:p>
                      <a:pPr algn="ctr">
                        <a:lnSpc>
                          <a:spcPct val="107000"/>
                        </a:lnSpc>
                        <a:spcAft>
                          <a:spcPts val="0"/>
                        </a:spcAft>
                      </a:pPr>
                      <a:r>
                        <a:rPr lang="en-US"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Sección</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7000"/>
                        </a:lnSpc>
                        <a:spcAft>
                          <a:spcPts val="0"/>
                        </a:spcAft>
                      </a:pPr>
                      <a:r>
                        <a:rPr lang="en-US"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Módulo de información</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7000"/>
                        </a:lnSpc>
                        <a:spcAft>
                          <a:spcPts val="0"/>
                        </a:spcAft>
                      </a:pPr>
                      <a:r>
                        <a:rPr lang="en-US"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Cantidad de preguntas</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702324025"/>
                  </a:ext>
                </a:extLst>
              </a:tr>
              <a:tr h="171561">
                <a:tc rowSpan="5">
                  <a:txBody>
                    <a:bodyPr/>
                    <a:lstStyle/>
                    <a:p>
                      <a:pP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Cuestionario del hogar</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Registro </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8055569"/>
                  </a:ext>
                </a:extLst>
              </a:tr>
              <a:tr h="171561">
                <a:tc vMerge="1">
                  <a:txBody>
                    <a:bodyPr/>
                    <a:lstStyle/>
                    <a:p>
                      <a:endParaRPr lang="es-CR"/>
                    </a:p>
                  </a:txBody>
                  <a:tcPr/>
                </a:tc>
                <a:tc>
                  <a:txBody>
                    <a:bodyPr/>
                    <a:lstStyle/>
                    <a:p>
                      <a:pP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Educación </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7</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94242482"/>
                  </a:ext>
                </a:extLst>
              </a:tr>
              <a:tr h="171561">
                <a:tc vMerge="1">
                  <a:txBody>
                    <a:bodyPr/>
                    <a:lstStyle/>
                    <a:p>
                      <a:endParaRPr lang="es-CR"/>
                    </a:p>
                  </a:txBody>
                  <a:tcPr/>
                </a:tc>
                <a:tc>
                  <a:txBody>
                    <a:bodyPr/>
                    <a:lstStyle/>
                    <a:p>
                      <a:pP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Trabajo</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14</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74478097"/>
                  </a:ext>
                </a:extLst>
              </a:tr>
              <a:tr h="171561">
                <a:tc vMerge="1">
                  <a:txBody>
                    <a:bodyPr/>
                    <a:lstStyle/>
                    <a:p>
                      <a:endParaRPr lang="es-CR"/>
                    </a:p>
                  </a:txBody>
                  <a:tcPr/>
                </a:tc>
                <a:tc>
                  <a:txBody>
                    <a:bodyPr/>
                    <a:lstStyle/>
                    <a:p>
                      <a:pP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Ingresos </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13</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67947333"/>
                  </a:ext>
                </a:extLst>
              </a:tr>
              <a:tr h="171561">
                <a:tc vMerge="1">
                  <a:txBody>
                    <a:bodyPr/>
                    <a:lstStyle/>
                    <a:p>
                      <a:endParaRPr lang="es-CR"/>
                    </a:p>
                  </a:txBody>
                  <a:tcPr/>
                </a:tc>
                <a:tc>
                  <a:txBody>
                    <a:bodyPr/>
                    <a:lstStyle/>
                    <a:p>
                      <a:pP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Vivienda </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6553223"/>
                  </a:ext>
                </a:extLst>
              </a:tr>
              <a:tr h="171561">
                <a:tc rowSpan="4">
                  <a:txBody>
                    <a:bodyPr/>
                    <a:lstStyle/>
                    <a:p>
                      <a:pP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Cuestionario adulto</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Desempeño</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47</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48598914"/>
                  </a:ext>
                </a:extLst>
              </a:tr>
              <a:tr h="171561">
                <a:tc vMerge="1">
                  <a:txBody>
                    <a:bodyPr/>
                    <a:lstStyle/>
                    <a:p>
                      <a:endParaRPr lang="es-CR"/>
                    </a:p>
                  </a:txBody>
                  <a:tcPr/>
                </a:tc>
                <a:tc>
                  <a:txBody>
                    <a:bodyPr/>
                    <a:lstStyle/>
                    <a:p>
                      <a:pPr>
                        <a:lnSpc>
                          <a:spcPct val="107000"/>
                        </a:lnSpc>
                        <a:spcAft>
                          <a:spcPts val="0"/>
                        </a:spcAft>
                      </a:pPr>
                      <a:r>
                        <a:rPr lang="es-CR"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Capacidad y condición de salud</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67</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31453537"/>
                  </a:ext>
                </a:extLst>
              </a:tr>
              <a:tr h="171561">
                <a:tc vMerge="1">
                  <a:txBody>
                    <a:bodyPr/>
                    <a:lstStyle/>
                    <a:p>
                      <a:endParaRPr lang="es-CR"/>
                    </a:p>
                  </a:txBody>
                  <a:tcPr/>
                </a:tc>
                <a:tc>
                  <a:txBody>
                    <a:bodyPr/>
                    <a:lstStyle/>
                    <a:p>
                      <a:pP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Factores ambientales</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43</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56414074"/>
                  </a:ext>
                </a:extLst>
              </a:tr>
              <a:tr h="171561">
                <a:tc vMerge="1">
                  <a:txBody>
                    <a:bodyPr/>
                    <a:lstStyle/>
                    <a:p>
                      <a:endParaRPr lang="es-CR"/>
                    </a:p>
                  </a:txBody>
                  <a:tcPr/>
                </a:tc>
                <a:tc>
                  <a:txBody>
                    <a:bodyPr/>
                    <a:lstStyle/>
                    <a:p>
                      <a:pP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Servicios y participación</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22</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17408506"/>
                  </a:ext>
                </a:extLst>
              </a:tr>
              <a:tr h="171561">
                <a:tc rowSpan="4">
                  <a:txBody>
                    <a:bodyPr/>
                    <a:lstStyle/>
                    <a:p>
                      <a:pP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Cuestionario infantil</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Desempeño</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27</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40383275"/>
                  </a:ext>
                </a:extLst>
              </a:tr>
              <a:tr h="171561">
                <a:tc vMerge="1">
                  <a:txBody>
                    <a:bodyPr/>
                    <a:lstStyle/>
                    <a:p>
                      <a:endParaRPr lang="es-CR"/>
                    </a:p>
                  </a:txBody>
                  <a:tcPr/>
                </a:tc>
                <a:tc>
                  <a:txBody>
                    <a:bodyPr/>
                    <a:lstStyle/>
                    <a:p>
                      <a:pPr>
                        <a:lnSpc>
                          <a:spcPct val="107000"/>
                        </a:lnSpc>
                        <a:spcAft>
                          <a:spcPts val="0"/>
                        </a:spcAft>
                      </a:pPr>
                      <a:r>
                        <a:rPr lang="es-CR"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Capacidad y condición de salud</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36</a:t>
                      </a:r>
                      <a:endParaRPr lang="es-C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92536212"/>
                  </a:ext>
                </a:extLst>
              </a:tr>
              <a:tr h="171561">
                <a:tc vMerge="1">
                  <a:txBody>
                    <a:bodyPr/>
                    <a:lstStyle/>
                    <a:p>
                      <a:endParaRPr lang="es-CR"/>
                    </a:p>
                  </a:txBody>
                  <a:tcPr/>
                </a:tc>
                <a:tc>
                  <a:txBody>
                    <a:bodyPr/>
                    <a:lstStyle/>
                    <a:p>
                      <a:pP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Factores ambientales</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16</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54080156"/>
                  </a:ext>
                </a:extLst>
              </a:tr>
              <a:tr h="171561">
                <a:tc vMerge="1">
                  <a:txBody>
                    <a:bodyPr/>
                    <a:lstStyle/>
                    <a:p>
                      <a:endParaRPr lang="es-CR"/>
                    </a:p>
                  </a:txBody>
                  <a:tcPr/>
                </a:tc>
                <a:tc>
                  <a:txBody>
                    <a:bodyPr/>
                    <a:lstStyle/>
                    <a:p>
                      <a:pP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Servicios y participación</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9</a:t>
                      </a:r>
                      <a:endParaRPr lang="es-C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69610154"/>
                  </a:ext>
                </a:extLst>
              </a:tr>
            </a:tbl>
          </a:graphicData>
        </a:graphic>
      </p:graphicFrame>
      <p:sp>
        <p:nvSpPr>
          <p:cNvPr id="9" name="Rectángulo: esquinas redondeadas 8">
            <a:extLst>
              <a:ext uri="{FF2B5EF4-FFF2-40B4-BE49-F238E27FC236}">
                <a16:creationId xmlns:a16="http://schemas.microsoft.com/office/drawing/2014/main" id="{172895FF-8199-4211-A99D-B86315BE9723}"/>
              </a:ext>
            </a:extLst>
          </p:cNvPr>
          <p:cNvSpPr/>
          <p:nvPr/>
        </p:nvSpPr>
        <p:spPr>
          <a:xfrm>
            <a:off x="2889036" y="4037778"/>
            <a:ext cx="4027447" cy="1995482"/>
          </a:xfrm>
          <a:prstGeom prst="roundRect">
            <a:avLst/>
          </a:prstGeom>
          <a:solidFill>
            <a:schemeClr val="bg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sz="1400" dirty="0">
                <a:solidFill>
                  <a:srgbClr val="002060"/>
                </a:solidFill>
                <a:latin typeface="Arial" panose="020B0604020202020204" pitchFamily="34" charset="0"/>
                <a:cs typeface="Arial" panose="020B0604020202020204" pitchFamily="34" charset="0"/>
              </a:rPr>
              <a:t>Una de las conclusiones del estudio es que </a:t>
            </a:r>
            <a:r>
              <a:rPr lang="es-CR" sz="1400" b="1" dirty="0">
                <a:solidFill>
                  <a:srgbClr val="002060"/>
                </a:solidFill>
                <a:latin typeface="Arial" panose="020B0604020202020204" pitchFamily="34" charset="0"/>
                <a:cs typeface="Arial" panose="020B0604020202020204" pitchFamily="34" charset="0"/>
              </a:rPr>
              <a:t>la prevalencia de la discapacidad es mayor en los hogares que se ubican en los quintiles de ingreso más bajos. </a:t>
            </a:r>
            <a:r>
              <a:rPr lang="es-CR" sz="1400" dirty="0">
                <a:solidFill>
                  <a:srgbClr val="002060"/>
                </a:solidFill>
                <a:latin typeface="Arial" panose="020B0604020202020204" pitchFamily="34" charset="0"/>
                <a:cs typeface="Arial" panose="020B0604020202020204" pitchFamily="34" charset="0"/>
              </a:rPr>
              <a:t>Además, permitió concluir que </a:t>
            </a:r>
            <a:r>
              <a:rPr lang="es-CR" sz="1400" b="1" dirty="0">
                <a:solidFill>
                  <a:srgbClr val="002060"/>
                </a:solidFill>
                <a:latin typeface="Arial" panose="020B0604020202020204" pitchFamily="34" charset="0"/>
                <a:cs typeface="Arial" panose="020B0604020202020204" pitchFamily="34" charset="0"/>
              </a:rPr>
              <a:t>conforme aumenta el quintil de ingresos es menor la severidad de la discapacidad</a:t>
            </a:r>
            <a:endParaRPr lang="es-CR" sz="1400" dirty="0">
              <a:solidFill>
                <a:srgbClr val="002060"/>
              </a:solidFill>
              <a:latin typeface="Arial" panose="020B0604020202020204" pitchFamily="34" charset="0"/>
              <a:cs typeface="Arial" panose="020B0604020202020204" pitchFamily="34" charset="0"/>
            </a:endParaRPr>
          </a:p>
        </p:txBody>
      </p:sp>
      <p:pic>
        <p:nvPicPr>
          <p:cNvPr id="10" name="Imagen 9">
            <a:extLst>
              <a:ext uri="{FF2B5EF4-FFF2-40B4-BE49-F238E27FC236}">
                <a16:creationId xmlns:a16="http://schemas.microsoft.com/office/drawing/2014/main" id="{09EE83D6-E025-4797-BD7F-6B8F7E6EEE2A}"/>
              </a:ext>
            </a:extLst>
          </p:cNvPr>
          <p:cNvPicPr>
            <a:picLocks noChangeAspect="1"/>
          </p:cNvPicPr>
          <p:nvPr/>
        </p:nvPicPr>
        <p:blipFill>
          <a:blip r:embed="rId2"/>
          <a:stretch>
            <a:fillRect/>
          </a:stretch>
        </p:blipFill>
        <p:spPr>
          <a:xfrm>
            <a:off x="7287547" y="3826078"/>
            <a:ext cx="4343425" cy="2441643"/>
          </a:xfrm>
          <a:prstGeom prst="rect">
            <a:avLst/>
          </a:prstGeom>
        </p:spPr>
      </p:pic>
    </p:spTree>
    <p:extLst>
      <p:ext uri="{BB962C8B-B14F-4D97-AF65-F5344CB8AC3E}">
        <p14:creationId xmlns:p14="http://schemas.microsoft.com/office/powerpoint/2010/main" val="442614299"/>
      </p:ext>
    </p:extLst>
  </p:cSld>
  <p:clrMapOvr>
    <a:masterClrMapping/>
  </p:clrMapOvr>
  <mc:AlternateContent xmlns:mc="http://schemas.openxmlformats.org/markup-compatibility/2006" xmlns:p14="http://schemas.microsoft.com/office/powerpoint/2010/main">
    <mc:Choice Requires="p14">
      <p:transition p14:dur="10" advClick="0">
        <p14:flythrough/>
      </p:transition>
    </mc:Choice>
    <mc:Fallback xmlns="">
      <p:transition advClick="0">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E44784-ACA6-476C-80C5-6E06AC911A77}"/>
              </a:ext>
            </a:extLst>
          </p:cNvPr>
          <p:cNvSpPr>
            <a:spLocks noGrp="1"/>
          </p:cNvSpPr>
          <p:nvPr>
            <p:ph type="ctrTitle"/>
          </p:nvPr>
        </p:nvSpPr>
        <p:spPr>
          <a:xfrm>
            <a:off x="826011" y="1498469"/>
            <a:ext cx="10877785" cy="2257668"/>
          </a:xfrm>
        </p:spPr>
        <p:txBody>
          <a:bodyPr>
            <a:normAutofit/>
          </a:bodyPr>
          <a:lstStyle/>
          <a:p>
            <a:r>
              <a:rPr lang="es-CR" sz="6600" b="1" dirty="0">
                <a:latin typeface="IBM Plex Sans" panose="020B0503050203000203" pitchFamily="34" charset="0"/>
              </a:rPr>
              <a:t>Metodología</a:t>
            </a:r>
            <a:endParaRPr lang="en-US" sz="6600" dirty="0">
              <a:latin typeface="IBM Plex Sans" panose="020B0503050203000203" pitchFamily="34" charset="0"/>
            </a:endParaRPr>
          </a:p>
        </p:txBody>
      </p:sp>
      <p:pic>
        <p:nvPicPr>
          <p:cNvPr id="4" name="Imagen 3">
            <a:extLst>
              <a:ext uri="{FF2B5EF4-FFF2-40B4-BE49-F238E27FC236}">
                <a16:creationId xmlns:a16="http://schemas.microsoft.com/office/drawing/2014/main" id="{4281DD7F-44B0-4DBC-96B7-EA49C93911C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866450" y="248574"/>
            <a:ext cx="1152525" cy="476885"/>
          </a:xfrm>
          <a:prstGeom prst="rect">
            <a:avLst/>
          </a:prstGeom>
          <a:noFill/>
        </p:spPr>
      </p:pic>
      <p:pic>
        <p:nvPicPr>
          <p:cNvPr id="5" name="Imagen 4">
            <a:extLst>
              <a:ext uri="{FF2B5EF4-FFF2-40B4-BE49-F238E27FC236}">
                <a16:creationId xmlns:a16="http://schemas.microsoft.com/office/drawing/2014/main" id="{7C7CB945-3A41-42C9-B8D5-D6A542C4198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1222466" y="246352"/>
            <a:ext cx="481330" cy="481330"/>
          </a:xfrm>
          <a:prstGeom prst="rect">
            <a:avLst/>
          </a:prstGeom>
          <a:noFill/>
        </p:spPr>
      </p:pic>
    </p:spTree>
    <p:extLst>
      <p:ext uri="{BB962C8B-B14F-4D97-AF65-F5344CB8AC3E}">
        <p14:creationId xmlns:p14="http://schemas.microsoft.com/office/powerpoint/2010/main" val="1630179662"/>
      </p:ext>
    </p:extLst>
  </p:cSld>
  <p:clrMapOvr>
    <a:masterClrMapping/>
  </p:clrMapOvr>
  <mc:AlternateContent xmlns:mc="http://schemas.openxmlformats.org/markup-compatibility/2006" xmlns:p14="http://schemas.microsoft.com/office/powerpoint/2010/main">
    <mc:Choice Requires="p14">
      <p:transition p14:dur="10" advClick="0">
        <p14:flythrough/>
      </p:transition>
    </mc:Choice>
    <mc:Fallback xmlns="">
      <p:transition advClick="0">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4281DD7F-44B0-4DBC-96B7-EA49C93911C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866450" y="248574"/>
            <a:ext cx="1152525" cy="476885"/>
          </a:xfrm>
          <a:prstGeom prst="rect">
            <a:avLst/>
          </a:prstGeom>
          <a:noFill/>
        </p:spPr>
      </p:pic>
      <p:pic>
        <p:nvPicPr>
          <p:cNvPr id="5" name="Imagen 4">
            <a:extLst>
              <a:ext uri="{FF2B5EF4-FFF2-40B4-BE49-F238E27FC236}">
                <a16:creationId xmlns:a16="http://schemas.microsoft.com/office/drawing/2014/main" id="{7C7CB945-3A41-42C9-B8D5-D6A542C41982}"/>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1222466" y="246352"/>
            <a:ext cx="481330" cy="481330"/>
          </a:xfrm>
          <a:prstGeom prst="rect">
            <a:avLst/>
          </a:prstGeom>
          <a:noFill/>
        </p:spPr>
      </p:pic>
      <p:sp>
        <p:nvSpPr>
          <p:cNvPr id="6" name="Subtítulo 5">
            <a:extLst>
              <a:ext uri="{FF2B5EF4-FFF2-40B4-BE49-F238E27FC236}">
                <a16:creationId xmlns:a16="http://schemas.microsoft.com/office/drawing/2014/main" id="{1A02AAAF-B613-442C-9E57-D9F5FD618591}"/>
              </a:ext>
            </a:extLst>
          </p:cNvPr>
          <p:cNvSpPr>
            <a:spLocks noGrp="1"/>
          </p:cNvSpPr>
          <p:nvPr>
            <p:ph type="subTitle" idx="1"/>
          </p:nvPr>
        </p:nvSpPr>
        <p:spPr>
          <a:xfrm>
            <a:off x="5128591" y="910735"/>
            <a:ext cx="7063409" cy="638658"/>
          </a:xfrm>
        </p:spPr>
        <p:txBody>
          <a:bodyPr>
            <a:normAutofit fontScale="92500" lnSpcReduction="10000"/>
          </a:bodyPr>
          <a:lstStyle/>
          <a:p>
            <a:pPr algn="r"/>
            <a:r>
              <a:rPr lang="es-CR" sz="4800" b="1" dirty="0">
                <a:latin typeface="IBM Plex Sans" panose="020B0503050203000203" pitchFamily="34" charset="0"/>
              </a:rPr>
              <a:t>Metodología</a:t>
            </a:r>
            <a:endParaRPr lang="en-US" sz="4800" b="1" dirty="0">
              <a:latin typeface="IBM Plex Sans" panose="020B0503050203000203" pitchFamily="34" charset="0"/>
            </a:endParaRPr>
          </a:p>
        </p:txBody>
      </p:sp>
      <p:graphicFrame>
        <p:nvGraphicFramePr>
          <p:cNvPr id="2" name="Diagrama 1">
            <a:extLst>
              <a:ext uri="{FF2B5EF4-FFF2-40B4-BE49-F238E27FC236}">
                <a16:creationId xmlns:a16="http://schemas.microsoft.com/office/drawing/2014/main" id="{C1991DDD-21D7-4AD2-9159-0C023099C24F}"/>
              </a:ext>
            </a:extLst>
          </p:cNvPr>
          <p:cNvGraphicFramePr/>
          <p:nvPr>
            <p:extLst>
              <p:ext uri="{D42A27DB-BD31-4B8C-83A1-F6EECF244321}">
                <p14:modId xmlns:p14="http://schemas.microsoft.com/office/powerpoint/2010/main" val="3251936258"/>
              </p:ext>
            </p:extLst>
          </p:nvPr>
        </p:nvGraphicFramePr>
        <p:xfrm>
          <a:off x="-70554" y="1351446"/>
          <a:ext cx="11774350" cy="4397872"/>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931361227"/>
      </p:ext>
    </p:extLst>
  </p:cSld>
  <p:clrMapOvr>
    <a:masterClrMapping/>
  </p:clrMapOvr>
  <mc:AlternateContent xmlns:mc="http://schemas.openxmlformats.org/markup-compatibility/2006" xmlns:p14="http://schemas.microsoft.com/office/powerpoint/2010/main">
    <mc:Choice Requires="p14">
      <p:transition p14:dur="10" advClick="0">
        <p14:flythrough/>
      </p:transition>
    </mc:Choice>
    <mc:Fallback xmlns="">
      <p:transition advClick="0">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4281DD7F-44B0-4DBC-96B7-EA49C93911C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866450" y="248574"/>
            <a:ext cx="1152525" cy="476885"/>
          </a:xfrm>
          <a:prstGeom prst="rect">
            <a:avLst/>
          </a:prstGeom>
          <a:noFill/>
        </p:spPr>
      </p:pic>
      <p:pic>
        <p:nvPicPr>
          <p:cNvPr id="5" name="Imagen 4">
            <a:extLst>
              <a:ext uri="{FF2B5EF4-FFF2-40B4-BE49-F238E27FC236}">
                <a16:creationId xmlns:a16="http://schemas.microsoft.com/office/drawing/2014/main" id="{7C7CB945-3A41-42C9-B8D5-D6A542C41982}"/>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1222466" y="246352"/>
            <a:ext cx="481330" cy="481330"/>
          </a:xfrm>
          <a:prstGeom prst="rect">
            <a:avLst/>
          </a:prstGeom>
          <a:noFill/>
        </p:spPr>
      </p:pic>
      <p:sp>
        <p:nvSpPr>
          <p:cNvPr id="6" name="Subtítulo 5">
            <a:extLst>
              <a:ext uri="{FF2B5EF4-FFF2-40B4-BE49-F238E27FC236}">
                <a16:creationId xmlns:a16="http://schemas.microsoft.com/office/drawing/2014/main" id="{1A02AAAF-B613-442C-9E57-D9F5FD618591}"/>
              </a:ext>
            </a:extLst>
          </p:cNvPr>
          <p:cNvSpPr>
            <a:spLocks noGrp="1"/>
          </p:cNvSpPr>
          <p:nvPr>
            <p:ph type="subTitle" idx="1"/>
          </p:nvPr>
        </p:nvSpPr>
        <p:spPr>
          <a:xfrm>
            <a:off x="5128591" y="910735"/>
            <a:ext cx="7063409" cy="638658"/>
          </a:xfrm>
        </p:spPr>
        <p:txBody>
          <a:bodyPr>
            <a:normAutofit fontScale="92500" lnSpcReduction="10000"/>
          </a:bodyPr>
          <a:lstStyle/>
          <a:p>
            <a:pPr algn="r"/>
            <a:r>
              <a:rPr lang="es-CR" sz="4800" b="1" dirty="0">
                <a:latin typeface="IBM Plex Sans" panose="020B0503050203000203" pitchFamily="34" charset="0"/>
              </a:rPr>
              <a:t>Metodología</a:t>
            </a:r>
            <a:endParaRPr lang="en-US" sz="4800" b="1" dirty="0">
              <a:latin typeface="IBM Plex Sans" panose="020B0503050203000203" pitchFamily="34" charset="0"/>
            </a:endParaRPr>
          </a:p>
        </p:txBody>
      </p:sp>
      <p:graphicFrame>
        <p:nvGraphicFramePr>
          <p:cNvPr id="3" name="Diagrama 2">
            <a:extLst>
              <a:ext uri="{FF2B5EF4-FFF2-40B4-BE49-F238E27FC236}">
                <a16:creationId xmlns:a16="http://schemas.microsoft.com/office/drawing/2014/main" id="{FA2EFF02-499B-4745-B0F8-BDAF402D9A7E}"/>
              </a:ext>
            </a:extLst>
          </p:cNvPr>
          <p:cNvGraphicFramePr/>
          <p:nvPr>
            <p:extLst>
              <p:ext uri="{D42A27DB-BD31-4B8C-83A1-F6EECF244321}">
                <p14:modId xmlns:p14="http://schemas.microsoft.com/office/powerpoint/2010/main" val="3794440092"/>
              </p:ext>
            </p:extLst>
          </p:nvPr>
        </p:nvGraphicFramePr>
        <p:xfrm>
          <a:off x="380448" y="1549393"/>
          <a:ext cx="11671300" cy="4711707"/>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602777138"/>
      </p:ext>
    </p:extLst>
  </p:cSld>
  <p:clrMapOvr>
    <a:masterClrMapping/>
  </p:clrMapOvr>
  <mc:AlternateContent xmlns:mc="http://schemas.openxmlformats.org/markup-compatibility/2006" xmlns:p14="http://schemas.microsoft.com/office/powerpoint/2010/main">
    <mc:Choice Requires="p14">
      <p:transition p14:dur="10" advClick="0">
        <p14:flythrough/>
      </p:transition>
    </mc:Choice>
    <mc:Fallback xmlns="">
      <p:transition advClick="0">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4281DD7F-44B0-4DBC-96B7-EA49C93911C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866450" y="248574"/>
            <a:ext cx="1152525" cy="476885"/>
          </a:xfrm>
          <a:prstGeom prst="rect">
            <a:avLst/>
          </a:prstGeom>
          <a:noFill/>
        </p:spPr>
      </p:pic>
      <p:pic>
        <p:nvPicPr>
          <p:cNvPr id="5" name="Imagen 4">
            <a:extLst>
              <a:ext uri="{FF2B5EF4-FFF2-40B4-BE49-F238E27FC236}">
                <a16:creationId xmlns:a16="http://schemas.microsoft.com/office/drawing/2014/main" id="{7C7CB945-3A41-42C9-B8D5-D6A542C41982}"/>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1222466" y="246352"/>
            <a:ext cx="481330" cy="481330"/>
          </a:xfrm>
          <a:prstGeom prst="rect">
            <a:avLst/>
          </a:prstGeom>
          <a:noFill/>
        </p:spPr>
      </p:pic>
      <p:sp>
        <p:nvSpPr>
          <p:cNvPr id="6" name="Subtítulo 5">
            <a:extLst>
              <a:ext uri="{FF2B5EF4-FFF2-40B4-BE49-F238E27FC236}">
                <a16:creationId xmlns:a16="http://schemas.microsoft.com/office/drawing/2014/main" id="{1A02AAAF-B613-442C-9E57-D9F5FD618591}"/>
              </a:ext>
            </a:extLst>
          </p:cNvPr>
          <p:cNvSpPr>
            <a:spLocks noGrp="1"/>
          </p:cNvSpPr>
          <p:nvPr>
            <p:ph type="subTitle" idx="1"/>
          </p:nvPr>
        </p:nvSpPr>
        <p:spPr>
          <a:xfrm>
            <a:off x="4797286" y="807745"/>
            <a:ext cx="7063409" cy="638658"/>
          </a:xfrm>
        </p:spPr>
        <p:txBody>
          <a:bodyPr>
            <a:normAutofit fontScale="92500" lnSpcReduction="10000"/>
          </a:bodyPr>
          <a:lstStyle/>
          <a:p>
            <a:pPr algn="r"/>
            <a:r>
              <a:rPr lang="es-CR" sz="4800" b="1" dirty="0">
                <a:latin typeface="IBM Plex Sans" panose="020B0503050203000203" pitchFamily="34" charset="0"/>
              </a:rPr>
              <a:t>Metodología</a:t>
            </a:r>
            <a:endParaRPr lang="en-US" sz="4800" b="1" dirty="0">
              <a:latin typeface="IBM Plex Sans" panose="020B0503050203000203" pitchFamily="34" charset="0"/>
            </a:endParaRPr>
          </a:p>
        </p:txBody>
      </p:sp>
      <p:graphicFrame>
        <p:nvGraphicFramePr>
          <p:cNvPr id="3" name="Diagrama 2">
            <a:extLst>
              <a:ext uri="{FF2B5EF4-FFF2-40B4-BE49-F238E27FC236}">
                <a16:creationId xmlns:a16="http://schemas.microsoft.com/office/drawing/2014/main" id="{EB9A6FCE-1E6A-41B3-89F3-BE775CF8A517}"/>
              </a:ext>
            </a:extLst>
          </p:cNvPr>
          <p:cNvGraphicFramePr/>
          <p:nvPr>
            <p:extLst>
              <p:ext uri="{D42A27DB-BD31-4B8C-83A1-F6EECF244321}">
                <p14:modId xmlns:p14="http://schemas.microsoft.com/office/powerpoint/2010/main" val="3415543455"/>
              </p:ext>
            </p:extLst>
          </p:nvPr>
        </p:nvGraphicFramePr>
        <p:xfrm>
          <a:off x="3397250" y="2436047"/>
          <a:ext cx="5397500" cy="411715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9" name="CuadroTexto 8">
            <a:extLst>
              <a:ext uri="{FF2B5EF4-FFF2-40B4-BE49-F238E27FC236}">
                <a16:creationId xmlns:a16="http://schemas.microsoft.com/office/drawing/2014/main" id="{53746E3E-A2C1-459C-B91C-1A349FF368AB}"/>
              </a:ext>
            </a:extLst>
          </p:cNvPr>
          <p:cNvSpPr txBox="1"/>
          <p:nvPr/>
        </p:nvSpPr>
        <p:spPr>
          <a:xfrm>
            <a:off x="406400" y="1617266"/>
            <a:ext cx="5689600" cy="477054"/>
          </a:xfrm>
          <a:prstGeom prst="rect">
            <a:avLst/>
          </a:prstGeom>
          <a:noFill/>
        </p:spPr>
        <p:txBody>
          <a:bodyPr wrap="square" rtlCol="0">
            <a:spAutoFit/>
          </a:bodyPr>
          <a:lstStyle/>
          <a:p>
            <a:r>
              <a:rPr lang="es-CR" sz="2500" b="1" dirty="0">
                <a:latin typeface="IBM Plex Sans" panose="020B0503050203000203" pitchFamily="34" charset="0"/>
              </a:rPr>
              <a:t>Clasificación de las discapacidades</a:t>
            </a:r>
            <a:endParaRPr lang="en-US" sz="2500" b="1" dirty="0">
              <a:latin typeface="IBM Plex Sans" panose="020B0503050203000203" pitchFamily="34" charset="0"/>
            </a:endParaRPr>
          </a:p>
        </p:txBody>
      </p:sp>
    </p:spTree>
    <p:extLst>
      <p:ext uri="{BB962C8B-B14F-4D97-AF65-F5344CB8AC3E}">
        <p14:creationId xmlns:p14="http://schemas.microsoft.com/office/powerpoint/2010/main" val="2012163244"/>
      </p:ext>
    </p:extLst>
  </p:cSld>
  <p:clrMapOvr>
    <a:masterClrMapping/>
  </p:clrMapOvr>
  <mc:AlternateContent xmlns:mc="http://schemas.openxmlformats.org/markup-compatibility/2006" xmlns:p14="http://schemas.microsoft.com/office/powerpoint/2010/main">
    <mc:Choice Requires="p14">
      <p:transition p14:dur="10" advClick="0">
        <p14:flythrough/>
      </p:transition>
    </mc:Choice>
    <mc:Fallback xmlns="">
      <p:transition advClick="0">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4281DD7F-44B0-4DBC-96B7-EA49C93911C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866450" y="248574"/>
            <a:ext cx="1152525" cy="476885"/>
          </a:xfrm>
          <a:prstGeom prst="rect">
            <a:avLst/>
          </a:prstGeom>
          <a:noFill/>
        </p:spPr>
      </p:pic>
      <p:pic>
        <p:nvPicPr>
          <p:cNvPr id="5" name="Imagen 4">
            <a:extLst>
              <a:ext uri="{FF2B5EF4-FFF2-40B4-BE49-F238E27FC236}">
                <a16:creationId xmlns:a16="http://schemas.microsoft.com/office/drawing/2014/main" id="{7C7CB945-3A41-42C9-B8D5-D6A542C4198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1222466" y="246352"/>
            <a:ext cx="481330" cy="481330"/>
          </a:xfrm>
          <a:prstGeom prst="rect">
            <a:avLst/>
          </a:prstGeom>
          <a:noFill/>
        </p:spPr>
      </p:pic>
      <p:sp>
        <p:nvSpPr>
          <p:cNvPr id="6" name="Subtítulo 5">
            <a:extLst>
              <a:ext uri="{FF2B5EF4-FFF2-40B4-BE49-F238E27FC236}">
                <a16:creationId xmlns:a16="http://schemas.microsoft.com/office/drawing/2014/main" id="{1A02AAAF-B613-442C-9E57-D9F5FD618591}"/>
              </a:ext>
            </a:extLst>
          </p:cNvPr>
          <p:cNvSpPr>
            <a:spLocks noGrp="1"/>
          </p:cNvSpPr>
          <p:nvPr>
            <p:ph type="subTitle" idx="1"/>
          </p:nvPr>
        </p:nvSpPr>
        <p:spPr>
          <a:xfrm>
            <a:off x="5128591" y="910735"/>
            <a:ext cx="7063409" cy="638658"/>
          </a:xfrm>
        </p:spPr>
        <p:txBody>
          <a:bodyPr>
            <a:normAutofit fontScale="92500" lnSpcReduction="10000"/>
          </a:bodyPr>
          <a:lstStyle/>
          <a:p>
            <a:pPr algn="r"/>
            <a:r>
              <a:rPr lang="es-CR" sz="4800" b="1" dirty="0">
                <a:latin typeface="IBM Plex Sans" panose="020B0503050203000203" pitchFamily="34" charset="0"/>
              </a:rPr>
              <a:t>Metodología</a:t>
            </a:r>
            <a:endParaRPr lang="en-US" sz="4800" b="1" dirty="0">
              <a:latin typeface="IBM Plex Sans" panose="020B0503050203000203" pitchFamily="34" charset="0"/>
            </a:endParaRPr>
          </a:p>
        </p:txBody>
      </p:sp>
      <p:sp>
        <p:nvSpPr>
          <p:cNvPr id="9" name="CuadroTexto 8">
            <a:extLst>
              <a:ext uri="{FF2B5EF4-FFF2-40B4-BE49-F238E27FC236}">
                <a16:creationId xmlns:a16="http://schemas.microsoft.com/office/drawing/2014/main" id="{53746E3E-A2C1-459C-B91C-1A349FF368AB}"/>
              </a:ext>
            </a:extLst>
          </p:cNvPr>
          <p:cNvSpPr txBox="1"/>
          <p:nvPr/>
        </p:nvSpPr>
        <p:spPr>
          <a:xfrm>
            <a:off x="241300" y="1347814"/>
            <a:ext cx="5689600" cy="477054"/>
          </a:xfrm>
          <a:prstGeom prst="rect">
            <a:avLst/>
          </a:prstGeom>
          <a:noFill/>
        </p:spPr>
        <p:txBody>
          <a:bodyPr wrap="square" rtlCol="0">
            <a:spAutoFit/>
          </a:bodyPr>
          <a:lstStyle/>
          <a:p>
            <a:r>
              <a:rPr lang="es-CR" sz="2500" dirty="0">
                <a:latin typeface="IBM Plex Sans" panose="020B0503050203000203" pitchFamily="34" charset="0"/>
              </a:rPr>
              <a:t>Composición de la canasta </a:t>
            </a:r>
            <a:endParaRPr lang="en-US" sz="2500" dirty="0">
              <a:latin typeface="IBM Plex Sans" panose="020B0503050203000203" pitchFamily="34" charset="0"/>
            </a:endParaRPr>
          </a:p>
        </p:txBody>
      </p:sp>
      <p:graphicFrame>
        <p:nvGraphicFramePr>
          <p:cNvPr id="7" name="Diagrama 6">
            <a:extLst>
              <a:ext uri="{FF2B5EF4-FFF2-40B4-BE49-F238E27FC236}">
                <a16:creationId xmlns:a16="http://schemas.microsoft.com/office/drawing/2014/main" id="{F455C42F-860A-43BD-9FC0-20996DD01004}"/>
              </a:ext>
            </a:extLst>
          </p:cNvPr>
          <p:cNvGraphicFramePr/>
          <p:nvPr>
            <p:extLst>
              <p:ext uri="{D42A27DB-BD31-4B8C-83A1-F6EECF244321}">
                <p14:modId xmlns:p14="http://schemas.microsoft.com/office/powerpoint/2010/main" val="951252465"/>
              </p:ext>
            </p:extLst>
          </p:nvPr>
        </p:nvGraphicFramePr>
        <p:xfrm>
          <a:off x="377824" y="2100772"/>
          <a:ext cx="9693276" cy="395040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572676387"/>
      </p:ext>
    </p:extLst>
  </p:cSld>
  <p:clrMapOvr>
    <a:masterClrMapping/>
  </p:clrMapOvr>
  <mc:AlternateContent xmlns:mc="http://schemas.openxmlformats.org/markup-compatibility/2006" xmlns:p14="http://schemas.microsoft.com/office/powerpoint/2010/main">
    <mc:Choice Requires="p14">
      <p:transition p14:dur="10" advClick="0">
        <p14:flythrough/>
      </p:transition>
    </mc:Choice>
    <mc:Fallback xmlns="">
      <p:transition advClick="0">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4281DD7F-44B0-4DBC-96B7-EA49C93911C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866450" y="248574"/>
            <a:ext cx="1152525" cy="476885"/>
          </a:xfrm>
          <a:prstGeom prst="rect">
            <a:avLst/>
          </a:prstGeom>
          <a:noFill/>
        </p:spPr>
      </p:pic>
      <p:pic>
        <p:nvPicPr>
          <p:cNvPr id="5" name="Imagen 4">
            <a:extLst>
              <a:ext uri="{FF2B5EF4-FFF2-40B4-BE49-F238E27FC236}">
                <a16:creationId xmlns:a16="http://schemas.microsoft.com/office/drawing/2014/main" id="{7C7CB945-3A41-42C9-B8D5-D6A542C41982}"/>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1222466" y="246352"/>
            <a:ext cx="481330" cy="481330"/>
          </a:xfrm>
          <a:prstGeom prst="rect">
            <a:avLst/>
          </a:prstGeom>
          <a:noFill/>
        </p:spPr>
      </p:pic>
      <p:graphicFrame>
        <p:nvGraphicFramePr>
          <p:cNvPr id="6" name="Gráfico 5">
            <a:extLst>
              <a:ext uri="{FF2B5EF4-FFF2-40B4-BE49-F238E27FC236}">
                <a16:creationId xmlns:a16="http://schemas.microsoft.com/office/drawing/2014/main" id="{88C18089-995B-4A60-A75D-FF2B4593284E}"/>
              </a:ext>
            </a:extLst>
          </p:cNvPr>
          <p:cNvGraphicFramePr/>
          <p:nvPr>
            <p:extLst>
              <p:ext uri="{D42A27DB-BD31-4B8C-83A1-F6EECF244321}">
                <p14:modId xmlns:p14="http://schemas.microsoft.com/office/powerpoint/2010/main" val="2283023351"/>
              </p:ext>
            </p:extLst>
          </p:nvPr>
        </p:nvGraphicFramePr>
        <p:xfrm>
          <a:off x="2106238" y="1470025"/>
          <a:ext cx="7760212" cy="4829175"/>
        </p:xfrm>
        <a:graphic>
          <a:graphicData uri="http://schemas.openxmlformats.org/drawingml/2006/chart">
            <c:chart xmlns:c="http://schemas.openxmlformats.org/drawingml/2006/chart" xmlns:r="http://schemas.openxmlformats.org/officeDocument/2006/relationships" r:id="rId5"/>
          </a:graphicData>
        </a:graphic>
      </p:graphicFrame>
      <p:sp>
        <p:nvSpPr>
          <p:cNvPr id="7" name="CuadroTexto 6">
            <a:extLst>
              <a:ext uri="{FF2B5EF4-FFF2-40B4-BE49-F238E27FC236}">
                <a16:creationId xmlns:a16="http://schemas.microsoft.com/office/drawing/2014/main" id="{107B438E-19E6-43D9-8483-FEDD1DB7111A}"/>
              </a:ext>
            </a:extLst>
          </p:cNvPr>
          <p:cNvSpPr txBox="1"/>
          <p:nvPr/>
        </p:nvSpPr>
        <p:spPr>
          <a:xfrm>
            <a:off x="1723416" y="725459"/>
            <a:ext cx="8719296" cy="646331"/>
          </a:xfrm>
          <a:prstGeom prst="rect">
            <a:avLst/>
          </a:prstGeom>
          <a:noFill/>
        </p:spPr>
        <p:txBody>
          <a:bodyPr wrap="square" rtlCol="0">
            <a:spAutoFit/>
          </a:bodyPr>
          <a:lstStyle/>
          <a:p>
            <a:r>
              <a:rPr lang="es-CR" dirty="0">
                <a:latin typeface="IBM Plex Sans" panose="020B0503050203000203" pitchFamily="34" charset="0"/>
              </a:rPr>
              <a:t>Gráfico 1: Monto mensual promedio de los </a:t>
            </a:r>
            <a:r>
              <a:rPr lang="es-CR" dirty="0" err="1">
                <a:latin typeface="IBM Plex Sans" panose="020B0503050203000203" pitchFamily="34" charset="0"/>
              </a:rPr>
              <a:t>subsidios</a:t>
            </a:r>
            <a:r>
              <a:rPr lang="es-CR" baseline="30000" dirty="0" err="1">
                <a:latin typeface="IBM Plex Sans" panose="020B0503050203000203" pitchFamily="34" charset="0"/>
              </a:rPr>
              <a:t>a</a:t>
            </a:r>
            <a:r>
              <a:rPr lang="es-CR" baseline="30000" dirty="0">
                <a:latin typeface="IBM Plex Sans" panose="020B0503050203000203" pitchFamily="34" charset="0"/>
              </a:rPr>
              <a:t>/</a:t>
            </a:r>
            <a:r>
              <a:rPr lang="es-CR" dirty="0">
                <a:latin typeface="IBM Plex Sans" panose="020B0503050203000203" pitchFamily="34" charset="0"/>
              </a:rPr>
              <a:t> entregados por CONAPDIS por tipo de discapacidad, según zona de residencia.</a:t>
            </a:r>
            <a:endParaRPr lang="en-US" dirty="0">
              <a:latin typeface="IBM Plex Sans" panose="020B0503050203000203" pitchFamily="34" charset="0"/>
            </a:endParaRPr>
          </a:p>
        </p:txBody>
      </p:sp>
      <p:sp>
        <p:nvSpPr>
          <p:cNvPr id="8" name="Rectángulo 7">
            <a:extLst>
              <a:ext uri="{FF2B5EF4-FFF2-40B4-BE49-F238E27FC236}">
                <a16:creationId xmlns:a16="http://schemas.microsoft.com/office/drawing/2014/main" id="{229DB998-7E11-4CBD-B413-61D24B2A9C5D}"/>
              </a:ext>
            </a:extLst>
          </p:cNvPr>
          <p:cNvSpPr/>
          <p:nvPr/>
        </p:nvSpPr>
        <p:spPr>
          <a:xfrm>
            <a:off x="2649478" y="6488668"/>
            <a:ext cx="2699778" cy="369332"/>
          </a:xfrm>
          <a:prstGeom prst="rect">
            <a:avLst/>
          </a:prstGeom>
        </p:spPr>
        <p:txBody>
          <a:bodyPr wrap="none">
            <a:spAutoFit/>
          </a:bodyPr>
          <a:lstStyle/>
          <a:p>
            <a:r>
              <a:rPr lang="es-CR" sz="800" dirty="0">
                <a:latin typeface="Arial" panose="020B0604020202020204" pitchFamily="34" charset="0"/>
                <a:ea typeface="Calibri" panose="020F0502020204030204" pitchFamily="34" charset="0"/>
              </a:rPr>
              <a:t>Fuente: Elaboración propia con datos del CONAPDIS</a:t>
            </a:r>
            <a:r>
              <a:rPr lang="es-CR" dirty="0">
                <a:latin typeface="Arial" panose="020B0604020202020204" pitchFamily="34" charset="0"/>
                <a:ea typeface="Calibri" panose="020F0502020204030204" pitchFamily="34" charset="0"/>
              </a:rPr>
              <a:t>.</a:t>
            </a:r>
            <a:endParaRPr lang="en-US" dirty="0"/>
          </a:p>
        </p:txBody>
      </p:sp>
    </p:spTree>
    <p:extLst>
      <p:ext uri="{BB962C8B-B14F-4D97-AF65-F5344CB8AC3E}">
        <p14:creationId xmlns:p14="http://schemas.microsoft.com/office/powerpoint/2010/main" val="479470087"/>
      </p:ext>
    </p:extLst>
  </p:cSld>
  <p:clrMapOvr>
    <a:masterClrMapping/>
  </p:clrMapOvr>
  <mc:AlternateContent xmlns:mc="http://schemas.openxmlformats.org/markup-compatibility/2006" xmlns:p14="http://schemas.microsoft.com/office/powerpoint/2010/main">
    <mc:Choice Requires="p14">
      <p:transition p14:dur="10" advClick="0">
        <p14:flythrough/>
      </p:transition>
    </mc:Choice>
    <mc:Fallback xmlns="">
      <p:transition advClick="0">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4281DD7F-44B0-4DBC-96B7-EA49C93911C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866450" y="248574"/>
            <a:ext cx="1152525" cy="476885"/>
          </a:xfrm>
          <a:prstGeom prst="rect">
            <a:avLst/>
          </a:prstGeom>
          <a:noFill/>
        </p:spPr>
      </p:pic>
      <p:pic>
        <p:nvPicPr>
          <p:cNvPr id="5" name="Imagen 4">
            <a:extLst>
              <a:ext uri="{FF2B5EF4-FFF2-40B4-BE49-F238E27FC236}">
                <a16:creationId xmlns:a16="http://schemas.microsoft.com/office/drawing/2014/main" id="{7C7CB945-3A41-42C9-B8D5-D6A542C41982}"/>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1222466" y="246352"/>
            <a:ext cx="481330" cy="481330"/>
          </a:xfrm>
          <a:prstGeom prst="rect">
            <a:avLst/>
          </a:prstGeom>
          <a:noFill/>
        </p:spPr>
      </p:pic>
      <p:pic>
        <p:nvPicPr>
          <p:cNvPr id="20" name="Imagen 19">
            <a:extLst>
              <a:ext uri="{FF2B5EF4-FFF2-40B4-BE49-F238E27FC236}">
                <a16:creationId xmlns:a16="http://schemas.microsoft.com/office/drawing/2014/main" id="{7A59F7C4-B38E-4337-BAC7-DEC64349D8F9}"/>
              </a:ext>
            </a:extLst>
          </p:cNvPr>
          <p:cNvPicPr>
            <a:picLocks noChangeAspect="1"/>
          </p:cNvPicPr>
          <p:nvPr/>
        </p:nvPicPr>
        <p:blipFill>
          <a:blip r:embed="rId5"/>
          <a:stretch>
            <a:fillRect/>
          </a:stretch>
        </p:blipFill>
        <p:spPr>
          <a:xfrm>
            <a:off x="1339378" y="1079500"/>
            <a:ext cx="7523771" cy="5649052"/>
          </a:xfrm>
          <a:prstGeom prst="rect">
            <a:avLst/>
          </a:prstGeom>
        </p:spPr>
      </p:pic>
      <p:sp>
        <p:nvSpPr>
          <p:cNvPr id="22" name="CuadroTexto 21">
            <a:extLst>
              <a:ext uri="{FF2B5EF4-FFF2-40B4-BE49-F238E27FC236}">
                <a16:creationId xmlns:a16="http://schemas.microsoft.com/office/drawing/2014/main" id="{E09C5A5A-FE62-47ED-BD12-A1F26D084E6C}"/>
              </a:ext>
            </a:extLst>
          </p:cNvPr>
          <p:cNvSpPr txBox="1"/>
          <p:nvPr/>
        </p:nvSpPr>
        <p:spPr>
          <a:xfrm>
            <a:off x="1339378" y="362021"/>
            <a:ext cx="7874000" cy="646331"/>
          </a:xfrm>
          <a:prstGeom prst="rect">
            <a:avLst/>
          </a:prstGeom>
          <a:noFill/>
        </p:spPr>
        <p:txBody>
          <a:bodyPr wrap="square" rtlCol="0">
            <a:spAutoFit/>
          </a:bodyPr>
          <a:lstStyle/>
          <a:p>
            <a:r>
              <a:rPr lang="es-CR" b="1" dirty="0">
                <a:latin typeface="IBM Plex Sans" panose="020B0503050203000203" pitchFamily="34" charset="0"/>
              </a:rPr>
              <a:t>Cuadro 1: </a:t>
            </a:r>
            <a:r>
              <a:rPr lang="es-CR" dirty="0">
                <a:latin typeface="IBM Plex Sans" panose="020B0503050203000203" pitchFamily="34" charset="0"/>
              </a:rPr>
              <a:t>Composición final de las canastas en cada tipo de discapacidad, según zona de residencia</a:t>
            </a:r>
            <a:endParaRPr lang="en-US" dirty="0">
              <a:latin typeface="IBM Plex Sans" panose="020B0503050203000203" pitchFamily="34" charset="0"/>
            </a:endParaRPr>
          </a:p>
        </p:txBody>
      </p:sp>
    </p:spTree>
    <p:extLst>
      <p:ext uri="{BB962C8B-B14F-4D97-AF65-F5344CB8AC3E}">
        <p14:creationId xmlns:p14="http://schemas.microsoft.com/office/powerpoint/2010/main" val="1072224054"/>
      </p:ext>
    </p:extLst>
  </p:cSld>
  <p:clrMapOvr>
    <a:masterClrMapping/>
  </p:clrMapOvr>
  <mc:AlternateContent xmlns:mc="http://schemas.openxmlformats.org/markup-compatibility/2006" xmlns:p14="http://schemas.microsoft.com/office/powerpoint/2010/main">
    <mc:Choice Requires="p14">
      <p:transition p14:dur="10" advClick="0">
        <p14:flythrough/>
      </p:transition>
    </mc:Choice>
    <mc:Fallback xmlns="">
      <p:transition advClick="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E44784-ACA6-476C-80C5-6E06AC911A77}"/>
              </a:ext>
            </a:extLst>
          </p:cNvPr>
          <p:cNvSpPr>
            <a:spLocks noGrp="1"/>
          </p:cNvSpPr>
          <p:nvPr>
            <p:ph type="ctrTitle"/>
          </p:nvPr>
        </p:nvSpPr>
        <p:spPr>
          <a:xfrm>
            <a:off x="826011" y="1498469"/>
            <a:ext cx="10877785" cy="2257668"/>
          </a:xfrm>
        </p:spPr>
        <p:txBody>
          <a:bodyPr>
            <a:normAutofit/>
          </a:bodyPr>
          <a:lstStyle/>
          <a:p>
            <a:r>
              <a:rPr lang="es-CR" sz="6600" b="1" dirty="0">
                <a:latin typeface="IBM Plex Sans" panose="020B0503050203000203" pitchFamily="34" charset="0"/>
              </a:rPr>
              <a:t>Contexto</a:t>
            </a:r>
            <a:endParaRPr lang="en-US" sz="6600" dirty="0">
              <a:latin typeface="IBM Plex Sans" panose="020B0503050203000203" pitchFamily="34" charset="0"/>
            </a:endParaRPr>
          </a:p>
        </p:txBody>
      </p:sp>
      <p:pic>
        <p:nvPicPr>
          <p:cNvPr id="4" name="Imagen 3">
            <a:extLst>
              <a:ext uri="{FF2B5EF4-FFF2-40B4-BE49-F238E27FC236}">
                <a16:creationId xmlns:a16="http://schemas.microsoft.com/office/drawing/2014/main" id="{4281DD7F-44B0-4DBC-96B7-EA49C93911C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866450" y="248574"/>
            <a:ext cx="1152525" cy="476885"/>
          </a:xfrm>
          <a:prstGeom prst="rect">
            <a:avLst/>
          </a:prstGeom>
          <a:noFill/>
        </p:spPr>
      </p:pic>
      <p:pic>
        <p:nvPicPr>
          <p:cNvPr id="5" name="Imagen 4">
            <a:extLst>
              <a:ext uri="{FF2B5EF4-FFF2-40B4-BE49-F238E27FC236}">
                <a16:creationId xmlns:a16="http://schemas.microsoft.com/office/drawing/2014/main" id="{7C7CB945-3A41-42C9-B8D5-D6A542C4198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1222466" y="246352"/>
            <a:ext cx="481330" cy="481330"/>
          </a:xfrm>
          <a:prstGeom prst="rect">
            <a:avLst/>
          </a:prstGeom>
          <a:noFill/>
        </p:spPr>
      </p:pic>
    </p:spTree>
    <p:extLst>
      <p:ext uri="{BB962C8B-B14F-4D97-AF65-F5344CB8AC3E}">
        <p14:creationId xmlns:p14="http://schemas.microsoft.com/office/powerpoint/2010/main" val="3138589472"/>
      </p:ext>
    </p:extLst>
  </p:cSld>
  <p:clrMapOvr>
    <a:masterClrMapping/>
  </p:clrMapOvr>
  <mc:AlternateContent xmlns:mc="http://schemas.openxmlformats.org/markup-compatibility/2006" xmlns:p14="http://schemas.microsoft.com/office/powerpoint/2010/main">
    <mc:Choice Requires="p14">
      <p:transition p14:dur="10" advClick="0">
        <p14:flythrough/>
      </p:transition>
    </mc:Choice>
    <mc:Fallback xmlns="">
      <p:transition advClick="0">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E44784-ACA6-476C-80C5-6E06AC911A77}"/>
              </a:ext>
            </a:extLst>
          </p:cNvPr>
          <p:cNvSpPr>
            <a:spLocks noGrp="1"/>
          </p:cNvSpPr>
          <p:nvPr>
            <p:ph type="ctrTitle"/>
          </p:nvPr>
        </p:nvSpPr>
        <p:spPr>
          <a:xfrm>
            <a:off x="826011" y="1498469"/>
            <a:ext cx="10877785" cy="2257668"/>
          </a:xfrm>
        </p:spPr>
        <p:txBody>
          <a:bodyPr>
            <a:normAutofit/>
          </a:bodyPr>
          <a:lstStyle/>
          <a:p>
            <a:r>
              <a:rPr lang="es-CR" sz="6600" b="1" dirty="0">
                <a:latin typeface="IBM Plex Sans" panose="020B0503050203000203" pitchFamily="34" charset="0"/>
              </a:rPr>
              <a:t>Estimación de costos</a:t>
            </a:r>
            <a:endParaRPr lang="en-US" sz="6600" dirty="0">
              <a:latin typeface="IBM Plex Sans" panose="020B0503050203000203" pitchFamily="34" charset="0"/>
            </a:endParaRPr>
          </a:p>
        </p:txBody>
      </p:sp>
      <p:pic>
        <p:nvPicPr>
          <p:cNvPr id="4" name="Imagen 3">
            <a:extLst>
              <a:ext uri="{FF2B5EF4-FFF2-40B4-BE49-F238E27FC236}">
                <a16:creationId xmlns:a16="http://schemas.microsoft.com/office/drawing/2014/main" id="{4281DD7F-44B0-4DBC-96B7-EA49C93911C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866450" y="248574"/>
            <a:ext cx="1152525" cy="476885"/>
          </a:xfrm>
          <a:prstGeom prst="rect">
            <a:avLst/>
          </a:prstGeom>
          <a:noFill/>
        </p:spPr>
      </p:pic>
      <p:pic>
        <p:nvPicPr>
          <p:cNvPr id="5" name="Imagen 4">
            <a:extLst>
              <a:ext uri="{FF2B5EF4-FFF2-40B4-BE49-F238E27FC236}">
                <a16:creationId xmlns:a16="http://schemas.microsoft.com/office/drawing/2014/main" id="{7C7CB945-3A41-42C9-B8D5-D6A542C4198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1222466" y="246352"/>
            <a:ext cx="481330" cy="481330"/>
          </a:xfrm>
          <a:prstGeom prst="rect">
            <a:avLst/>
          </a:prstGeom>
          <a:noFill/>
        </p:spPr>
      </p:pic>
    </p:spTree>
    <p:extLst>
      <p:ext uri="{BB962C8B-B14F-4D97-AF65-F5344CB8AC3E}">
        <p14:creationId xmlns:p14="http://schemas.microsoft.com/office/powerpoint/2010/main" val="1455290630"/>
      </p:ext>
    </p:extLst>
  </p:cSld>
  <p:clrMapOvr>
    <a:masterClrMapping/>
  </p:clrMapOvr>
  <mc:AlternateContent xmlns:mc="http://schemas.openxmlformats.org/markup-compatibility/2006" xmlns:p14="http://schemas.microsoft.com/office/powerpoint/2010/main">
    <mc:Choice Requires="p14">
      <p:transition p14:dur="10" advClick="0">
        <p14:flythrough/>
      </p:transition>
    </mc:Choice>
    <mc:Fallback xmlns="">
      <p:transition advClick="0">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4281DD7F-44B0-4DBC-96B7-EA49C93911C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866450" y="248574"/>
            <a:ext cx="1152525" cy="476885"/>
          </a:xfrm>
          <a:prstGeom prst="rect">
            <a:avLst/>
          </a:prstGeom>
          <a:noFill/>
        </p:spPr>
      </p:pic>
      <p:pic>
        <p:nvPicPr>
          <p:cNvPr id="5" name="Imagen 4">
            <a:extLst>
              <a:ext uri="{FF2B5EF4-FFF2-40B4-BE49-F238E27FC236}">
                <a16:creationId xmlns:a16="http://schemas.microsoft.com/office/drawing/2014/main" id="{7C7CB945-3A41-42C9-B8D5-D6A542C41982}"/>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1222466" y="246352"/>
            <a:ext cx="481330" cy="481330"/>
          </a:xfrm>
          <a:prstGeom prst="rect">
            <a:avLst/>
          </a:prstGeom>
          <a:noFill/>
        </p:spPr>
      </p:pic>
      <p:sp>
        <p:nvSpPr>
          <p:cNvPr id="6" name="Subtítulo 5">
            <a:extLst>
              <a:ext uri="{FF2B5EF4-FFF2-40B4-BE49-F238E27FC236}">
                <a16:creationId xmlns:a16="http://schemas.microsoft.com/office/drawing/2014/main" id="{1A02AAAF-B613-442C-9E57-D9F5FD618591}"/>
              </a:ext>
            </a:extLst>
          </p:cNvPr>
          <p:cNvSpPr>
            <a:spLocks noGrp="1"/>
          </p:cNvSpPr>
          <p:nvPr>
            <p:ph type="subTitle" idx="1"/>
          </p:nvPr>
        </p:nvSpPr>
        <p:spPr>
          <a:xfrm>
            <a:off x="304800" y="216986"/>
            <a:ext cx="7061200" cy="693448"/>
          </a:xfrm>
        </p:spPr>
        <p:txBody>
          <a:bodyPr>
            <a:normAutofit/>
          </a:bodyPr>
          <a:lstStyle/>
          <a:p>
            <a:pPr algn="l"/>
            <a:r>
              <a:rPr lang="es-CR" sz="3200" b="1" dirty="0">
                <a:latin typeface="IBM Plex Sans" panose="020B0503050203000203" pitchFamily="34" charset="0"/>
              </a:rPr>
              <a:t>Canasta básica alimentaria</a:t>
            </a:r>
            <a:endParaRPr lang="en-US" sz="3200" b="1" dirty="0">
              <a:latin typeface="IBM Plex Sans" panose="020B0503050203000203" pitchFamily="34" charset="0"/>
            </a:endParaRPr>
          </a:p>
        </p:txBody>
      </p:sp>
      <p:sp>
        <p:nvSpPr>
          <p:cNvPr id="2" name="Rectángulo 1">
            <a:extLst>
              <a:ext uri="{FF2B5EF4-FFF2-40B4-BE49-F238E27FC236}">
                <a16:creationId xmlns:a16="http://schemas.microsoft.com/office/drawing/2014/main" id="{E6705E4C-CDC0-4629-A6C2-54E5D28C5899}"/>
              </a:ext>
            </a:extLst>
          </p:cNvPr>
          <p:cNvSpPr/>
          <p:nvPr/>
        </p:nvSpPr>
        <p:spPr>
          <a:xfrm>
            <a:off x="576005" y="2597371"/>
            <a:ext cx="7687189" cy="669607"/>
          </a:xfrm>
          <a:prstGeom prst="rect">
            <a:avLst/>
          </a:prstGeom>
        </p:spPr>
        <p:txBody>
          <a:bodyPr wrap="square">
            <a:spAutoFit/>
          </a:bodyPr>
          <a:lstStyle/>
          <a:p>
            <a:pPr algn="just">
              <a:lnSpc>
                <a:spcPct val="107000"/>
              </a:lnSpc>
              <a:spcAft>
                <a:spcPts val="0"/>
              </a:spcAft>
            </a:pPr>
            <a:r>
              <a:rPr lang="es-CR" b="1" dirty="0">
                <a:latin typeface="IBM Plex Sans" panose="020B0503050203000203" pitchFamily="34" charset="0"/>
                <a:ea typeface="Calibri" panose="020F0502020204030204" pitchFamily="34" charset="0"/>
                <a:cs typeface="Times New Roman" panose="02020603050405020304" pitchFamily="18" charset="0"/>
              </a:rPr>
              <a:t>Gráfico 2: </a:t>
            </a:r>
            <a:r>
              <a:rPr lang="es-CR" dirty="0">
                <a:latin typeface="IBM Plex Sans" panose="020B0503050203000203" pitchFamily="34" charset="0"/>
                <a:ea typeface="Calibri" panose="020F0502020204030204" pitchFamily="34" charset="0"/>
                <a:cs typeface="Times New Roman" panose="02020603050405020304" pitchFamily="18" charset="0"/>
              </a:rPr>
              <a:t>Monto mensual promedio para complementos nutricionales entregados por CONAPDIS, según zona de residencia.</a:t>
            </a:r>
            <a:endParaRPr lang="en-US" sz="1600" dirty="0">
              <a:effectLst/>
              <a:latin typeface="IBM Plex Sans" panose="020B0503050203000203" pitchFamily="34" charset="0"/>
              <a:ea typeface="Calibri" panose="020F0502020204030204" pitchFamily="34" charset="0"/>
              <a:cs typeface="Times New Roman" panose="02020603050405020304" pitchFamily="18" charset="0"/>
            </a:endParaRPr>
          </a:p>
        </p:txBody>
      </p:sp>
      <p:graphicFrame>
        <p:nvGraphicFramePr>
          <p:cNvPr id="8" name="Gráfico 7">
            <a:extLst>
              <a:ext uri="{FF2B5EF4-FFF2-40B4-BE49-F238E27FC236}">
                <a16:creationId xmlns:a16="http://schemas.microsoft.com/office/drawing/2014/main" id="{3DE2C975-ED4F-41AE-89A1-4DF4D984F06D}"/>
              </a:ext>
            </a:extLst>
          </p:cNvPr>
          <p:cNvGraphicFramePr/>
          <p:nvPr>
            <p:extLst>
              <p:ext uri="{D42A27DB-BD31-4B8C-83A1-F6EECF244321}">
                <p14:modId xmlns:p14="http://schemas.microsoft.com/office/powerpoint/2010/main" val="1973348799"/>
              </p:ext>
            </p:extLst>
          </p:nvPr>
        </p:nvGraphicFramePr>
        <p:xfrm>
          <a:off x="444500" y="3301507"/>
          <a:ext cx="7950200" cy="3025309"/>
        </p:xfrm>
        <a:graphic>
          <a:graphicData uri="http://schemas.openxmlformats.org/drawingml/2006/chart">
            <c:chart xmlns:c="http://schemas.openxmlformats.org/drawingml/2006/chart" xmlns:r="http://schemas.openxmlformats.org/officeDocument/2006/relationships" r:id="rId5"/>
          </a:graphicData>
        </a:graphic>
      </p:graphicFrame>
      <p:sp>
        <p:nvSpPr>
          <p:cNvPr id="10" name="Rectángulo 9">
            <a:extLst>
              <a:ext uri="{FF2B5EF4-FFF2-40B4-BE49-F238E27FC236}">
                <a16:creationId xmlns:a16="http://schemas.microsoft.com/office/drawing/2014/main" id="{6F992A4A-1D40-45D4-BF2B-87F02CDB4DE2}"/>
              </a:ext>
            </a:extLst>
          </p:cNvPr>
          <p:cNvSpPr/>
          <p:nvPr/>
        </p:nvSpPr>
        <p:spPr>
          <a:xfrm>
            <a:off x="444500" y="6326816"/>
            <a:ext cx="3690378" cy="369332"/>
          </a:xfrm>
          <a:prstGeom prst="rect">
            <a:avLst/>
          </a:prstGeom>
        </p:spPr>
        <p:txBody>
          <a:bodyPr wrap="square">
            <a:spAutoFit/>
          </a:bodyPr>
          <a:lstStyle/>
          <a:p>
            <a:r>
              <a:rPr lang="es-CR" sz="800" dirty="0">
                <a:latin typeface="Arial" panose="020B0604020202020204" pitchFamily="34" charset="0"/>
                <a:ea typeface="Calibri" panose="020F0502020204030204" pitchFamily="34" charset="0"/>
              </a:rPr>
              <a:t>Fuente: Elaboración propia con datos del CONAPDIS</a:t>
            </a:r>
            <a:r>
              <a:rPr lang="es-CR" dirty="0">
                <a:latin typeface="Arial" panose="020B0604020202020204" pitchFamily="34" charset="0"/>
                <a:ea typeface="Calibri" panose="020F0502020204030204" pitchFamily="34" charset="0"/>
              </a:rPr>
              <a:t>.</a:t>
            </a:r>
            <a:endParaRPr lang="en-US" dirty="0"/>
          </a:p>
        </p:txBody>
      </p:sp>
      <p:sp>
        <p:nvSpPr>
          <p:cNvPr id="11" name="CuadroTexto 10">
            <a:extLst>
              <a:ext uri="{FF2B5EF4-FFF2-40B4-BE49-F238E27FC236}">
                <a16:creationId xmlns:a16="http://schemas.microsoft.com/office/drawing/2014/main" id="{2EFC1E3A-5D87-419D-8C38-761306A6A57C}"/>
              </a:ext>
            </a:extLst>
          </p:cNvPr>
          <p:cNvSpPr txBox="1"/>
          <p:nvPr/>
        </p:nvSpPr>
        <p:spPr>
          <a:xfrm>
            <a:off x="288002" y="1039354"/>
            <a:ext cx="11615995" cy="1200329"/>
          </a:xfrm>
          <a:prstGeom prst="rect">
            <a:avLst/>
          </a:prstGeom>
          <a:noFill/>
        </p:spPr>
        <p:txBody>
          <a:bodyPr wrap="square" rtlCol="0">
            <a:spAutoFit/>
          </a:bodyPr>
          <a:lstStyle/>
          <a:p>
            <a:pPr marL="285750" indent="-285750">
              <a:buFont typeface="Arial" panose="020B0604020202020204" pitchFamily="34" charset="0"/>
              <a:buChar char="•"/>
            </a:pPr>
            <a:r>
              <a:rPr lang="es-CR" dirty="0">
                <a:latin typeface="IBM Plex Sans" panose="020B0503050203000203" pitchFamily="34" charset="0"/>
              </a:rPr>
              <a:t>Ajuste de la CBA del INEC incorporando complementos nutricionales</a:t>
            </a:r>
          </a:p>
          <a:p>
            <a:pPr marL="285750" indent="-285750">
              <a:buFont typeface="Arial" panose="020B0604020202020204" pitchFamily="34" charset="0"/>
              <a:buChar char="•"/>
            </a:pPr>
            <a:endParaRPr lang="es-CR" dirty="0">
              <a:latin typeface="IBM Plex Sans" panose="020B0503050203000203" pitchFamily="34" charset="0"/>
            </a:endParaRPr>
          </a:p>
          <a:p>
            <a:pPr marL="285750" indent="-285750">
              <a:buFont typeface="Arial" panose="020B0604020202020204" pitchFamily="34" charset="0"/>
              <a:buChar char="•"/>
            </a:pPr>
            <a:r>
              <a:rPr lang="es-CR" dirty="0">
                <a:latin typeface="IBM Plex Sans" panose="020B0503050203000203" pitchFamily="34" charset="0"/>
              </a:rPr>
              <a:t>Supuesto: Hogares con personas con discapacidad consumen en complementos nutricionales el equivalente al monto del subsidio entregado por CONAPDIS</a:t>
            </a:r>
            <a:endParaRPr lang="en-US" dirty="0">
              <a:latin typeface="IBM Plex Sans" panose="020B0503050203000203" pitchFamily="34" charset="0"/>
            </a:endParaRPr>
          </a:p>
        </p:txBody>
      </p:sp>
    </p:spTree>
    <p:extLst>
      <p:ext uri="{BB962C8B-B14F-4D97-AF65-F5344CB8AC3E}">
        <p14:creationId xmlns:p14="http://schemas.microsoft.com/office/powerpoint/2010/main" val="2803064772"/>
      </p:ext>
    </p:extLst>
  </p:cSld>
  <p:clrMapOvr>
    <a:masterClrMapping/>
  </p:clrMapOvr>
  <mc:AlternateContent xmlns:mc="http://schemas.openxmlformats.org/markup-compatibility/2006" xmlns:p14="http://schemas.microsoft.com/office/powerpoint/2010/main">
    <mc:Choice Requires="p14">
      <p:transition p14:dur="10" advClick="0">
        <p14:flythrough/>
      </p:transition>
    </mc:Choice>
    <mc:Fallback xmlns="">
      <p:transition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8" grpId="0">
        <p:bldAsOne/>
      </p:bldGraphic>
      <p:bldP spid="1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4281DD7F-44B0-4DBC-96B7-EA49C93911C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866450" y="248574"/>
            <a:ext cx="1152525" cy="476885"/>
          </a:xfrm>
          <a:prstGeom prst="rect">
            <a:avLst/>
          </a:prstGeom>
          <a:noFill/>
        </p:spPr>
      </p:pic>
      <p:pic>
        <p:nvPicPr>
          <p:cNvPr id="5" name="Imagen 4">
            <a:extLst>
              <a:ext uri="{FF2B5EF4-FFF2-40B4-BE49-F238E27FC236}">
                <a16:creationId xmlns:a16="http://schemas.microsoft.com/office/drawing/2014/main" id="{7C7CB945-3A41-42C9-B8D5-D6A542C41982}"/>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1222466" y="246352"/>
            <a:ext cx="481330" cy="481330"/>
          </a:xfrm>
          <a:prstGeom prst="rect">
            <a:avLst/>
          </a:prstGeom>
          <a:noFill/>
        </p:spPr>
      </p:pic>
      <p:sp>
        <p:nvSpPr>
          <p:cNvPr id="6" name="Subtítulo 5">
            <a:extLst>
              <a:ext uri="{FF2B5EF4-FFF2-40B4-BE49-F238E27FC236}">
                <a16:creationId xmlns:a16="http://schemas.microsoft.com/office/drawing/2014/main" id="{1A02AAAF-B613-442C-9E57-D9F5FD618591}"/>
              </a:ext>
            </a:extLst>
          </p:cNvPr>
          <p:cNvSpPr>
            <a:spLocks noGrp="1"/>
          </p:cNvSpPr>
          <p:nvPr>
            <p:ph type="subTitle" idx="1"/>
          </p:nvPr>
        </p:nvSpPr>
        <p:spPr>
          <a:xfrm>
            <a:off x="304800" y="216986"/>
            <a:ext cx="7061200" cy="693448"/>
          </a:xfrm>
        </p:spPr>
        <p:txBody>
          <a:bodyPr>
            <a:normAutofit/>
          </a:bodyPr>
          <a:lstStyle/>
          <a:p>
            <a:pPr algn="l"/>
            <a:r>
              <a:rPr lang="es-CR" sz="3200" b="1" dirty="0">
                <a:latin typeface="IBM Plex Sans" panose="020B0503050203000203" pitchFamily="34" charset="0"/>
              </a:rPr>
              <a:t>Canasta básica alimentaria</a:t>
            </a:r>
            <a:endParaRPr lang="en-US" sz="3200" b="1" dirty="0">
              <a:latin typeface="IBM Plex Sans" panose="020B0503050203000203" pitchFamily="34" charset="0"/>
            </a:endParaRPr>
          </a:p>
        </p:txBody>
      </p:sp>
      <p:sp>
        <p:nvSpPr>
          <p:cNvPr id="10" name="Rectángulo 9">
            <a:extLst>
              <a:ext uri="{FF2B5EF4-FFF2-40B4-BE49-F238E27FC236}">
                <a16:creationId xmlns:a16="http://schemas.microsoft.com/office/drawing/2014/main" id="{6F992A4A-1D40-45D4-BF2B-87F02CDB4DE2}"/>
              </a:ext>
            </a:extLst>
          </p:cNvPr>
          <p:cNvSpPr/>
          <p:nvPr/>
        </p:nvSpPr>
        <p:spPr>
          <a:xfrm>
            <a:off x="304800" y="1422147"/>
            <a:ext cx="11174494" cy="646331"/>
          </a:xfrm>
          <a:prstGeom prst="rect">
            <a:avLst/>
          </a:prstGeom>
        </p:spPr>
        <p:txBody>
          <a:bodyPr wrap="square">
            <a:spAutoFit/>
          </a:bodyPr>
          <a:lstStyle/>
          <a:p>
            <a:r>
              <a:rPr lang="es-CR" b="1" dirty="0">
                <a:latin typeface="IBM Plex Sans" panose="020B0503050203000203" pitchFamily="34" charset="0"/>
              </a:rPr>
              <a:t>Cuadro 2:</a:t>
            </a:r>
            <a:r>
              <a:rPr lang="es-CR" dirty="0">
                <a:latin typeface="IBM Plex Sans" panose="020B0503050203000203" pitchFamily="34" charset="0"/>
              </a:rPr>
              <a:t> Precios recolectados de los complementos nutricionales </a:t>
            </a:r>
            <a:r>
              <a:rPr lang="es-CR" dirty="0" err="1">
                <a:latin typeface="IBM Plex Sans" panose="020B0503050203000203" pitchFamily="34" charset="0"/>
              </a:rPr>
              <a:t>Ensure</a:t>
            </a:r>
            <a:r>
              <a:rPr lang="es-CR" dirty="0">
                <a:latin typeface="IBM Plex Sans" panose="020B0503050203000203" pitchFamily="34" charset="0"/>
              </a:rPr>
              <a:t> y </a:t>
            </a:r>
            <a:r>
              <a:rPr lang="es-CR" dirty="0" err="1">
                <a:latin typeface="IBM Plex Sans" panose="020B0503050203000203" pitchFamily="34" charset="0"/>
              </a:rPr>
              <a:t>Sustagen</a:t>
            </a:r>
            <a:r>
              <a:rPr lang="es-CR" dirty="0">
                <a:latin typeface="IBM Plex Sans" panose="020B0503050203000203" pitchFamily="34" charset="0"/>
              </a:rPr>
              <a:t> de 400 gramos, según la fuente de información.</a:t>
            </a:r>
            <a:endParaRPr lang="en-US" dirty="0">
              <a:latin typeface="IBM Plex Sans" panose="020B0503050203000203" pitchFamily="34" charset="0"/>
            </a:endParaRPr>
          </a:p>
        </p:txBody>
      </p:sp>
      <p:sp>
        <p:nvSpPr>
          <p:cNvPr id="11" name="CuadroTexto 10">
            <a:extLst>
              <a:ext uri="{FF2B5EF4-FFF2-40B4-BE49-F238E27FC236}">
                <a16:creationId xmlns:a16="http://schemas.microsoft.com/office/drawing/2014/main" id="{2EFC1E3A-5D87-419D-8C38-761306A6A57C}"/>
              </a:ext>
            </a:extLst>
          </p:cNvPr>
          <p:cNvSpPr txBox="1"/>
          <p:nvPr/>
        </p:nvSpPr>
        <p:spPr>
          <a:xfrm>
            <a:off x="288002" y="1039354"/>
            <a:ext cx="11615995" cy="646331"/>
          </a:xfrm>
          <a:prstGeom prst="rect">
            <a:avLst/>
          </a:prstGeom>
          <a:noFill/>
        </p:spPr>
        <p:txBody>
          <a:bodyPr wrap="square" rtlCol="0">
            <a:spAutoFit/>
          </a:bodyPr>
          <a:lstStyle/>
          <a:p>
            <a:pPr marL="285750" indent="-285750">
              <a:buFont typeface="Arial" panose="020B0604020202020204" pitchFamily="34" charset="0"/>
              <a:buChar char="•"/>
            </a:pPr>
            <a:r>
              <a:rPr lang="es-CR" dirty="0">
                <a:latin typeface="IBM Plex Sans" panose="020B0503050203000203" pitchFamily="34" charset="0"/>
              </a:rPr>
              <a:t>Indagación de los precios de los complementos nutricionales</a:t>
            </a:r>
          </a:p>
          <a:p>
            <a:endParaRPr lang="es-CR" dirty="0">
              <a:latin typeface="IBM Plex Sans" panose="020B0503050203000203" pitchFamily="34" charset="0"/>
            </a:endParaRPr>
          </a:p>
        </p:txBody>
      </p:sp>
      <p:graphicFrame>
        <p:nvGraphicFramePr>
          <p:cNvPr id="7" name="Tabla 6">
            <a:extLst>
              <a:ext uri="{FF2B5EF4-FFF2-40B4-BE49-F238E27FC236}">
                <a16:creationId xmlns:a16="http://schemas.microsoft.com/office/drawing/2014/main" id="{7B17459D-4F0D-43FD-855E-3A15024B9B67}"/>
              </a:ext>
            </a:extLst>
          </p:cNvPr>
          <p:cNvGraphicFramePr>
            <a:graphicFrameLocks noGrp="1"/>
          </p:cNvGraphicFramePr>
          <p:nvPr>
            <p:extLst>
              <p:ext uri="{D42A27DB-BD31-4B8C-83A1-F6EECF244321}">
                <p14:modId xmlns:p14="http://schemas.microsoft.com/office/powerpoint/2010/main" val="2544328134"/>
              </p:ext>
            </p:extLst>
          </p:nvPr>
        </p:nvGraphicFramePr>
        <p:xfrm>
          <a:off x="458787" y="2282081"/>
          <a:ext cx="9180512" cy="3015185"/>
        </p:xfrm>
        <a:graphic>
          <a:graphicData uri="http://schemas.openxmlformats.org/drawingml/2006/table">
            <a:tbl>
              <a:tblPr firstRow="1" firstCol="1" bandRow="1"/>
              <a:tblGrid>
                <a:gridCol w="1234124">
                  <a:extLst>
                    <a:ext uri="{9D8B030D-6E8A-4147-A177-3AD203B41FA5}">
                      <a16:colId xmlns:a16="http://schemas.microsoft.com/office/drawing/2014/main" val="3772274610"/>
                    </a:ext>
                  </a:extLst>
                </a:gridCol>
                <a:gridCol w="1234124">
                  <a:extLst>
                    <a:ext uri="{9D8B030D-6E8A-4147-A177-3AD203B41FA5}">
                      <a16:colId xmlns:a16="http://schemas.microsoft.com/office/drawing/2014/main" val="338424753"/>
                    </a:ext>
                  </a:extLst>
                </a:gridCol>
                <a:gridCol w="961588">
                  <a:extLst>
                    <a:ext uri="{9D8B030D-6E8A-4147-A177-3AD203B41FA5}">
                      <a16:colId xmlns:a16="http://schemas.microsoft.com/office/drawing/2014/main" val="3889596214"/>
                    </a:ext>
                  </a:extLst>
                </a:gridCol>
                <a:gridCol w="1064433">
                  <a:extLst>
                    <a:ext uri="{9D8B030D-6E8A-4147-A177-3AD203B41FA5}">
                      <a16:colId xmlns:a16="http://schemas.microsoft.com/office/drawing/2014/main" val="3326629588"/>
                    </a:ext>
                  </a:extLst>
                </a:gridCol>
                <a:gridCol w="1064433">
                  <a:extLst>
                    <a:ext uri="{9D8B030D-6E8A-4147-A177-3AD203B41FA5}">
                      <a16:colId xmlns:a16="http://schemas.microsoft.com/office/drawing/2014/main" val="1178287827"/>
                    </a:ext>
                  </a:extLst>
                </a:gridCol>
                <a:gridCol w="1025865">
                  <a:extLst>
                    <a:ext uri="{9D8B030D-6E8A-4147-A177-3AD203B41FA5}">
                      <a16:colId xmlns:a16="http://schemas.microsoft.com/office/drawing/2014/main" val="275643586"/>
                    </a:ext>
                  </a:extLst>
                </a:gridCol>
                <a:gridCol w="1025865">
                  <a:extLst>
                    <a:ext uri="{9D8B030D-6E8A-4147-A177-3AD203B41FA5}">
                      <a16:colId xmlns:a16="http://schemas.microsoft.com/office/drawing/2014/main" val="1651123555"/>
                    </a:ext>
                  </a:extLst>
                </a:gridCol>
                <a:gridCol w="785040">
                  <a:extLst>
                    <a:ext uri="{9D8B030D-6E8A-4147-A177-3AD203B41FA5}">
                      <a16:colId xmlns:a16="http://schemas.microsoft.com/office/drawing/2014/main" val="3112945655"/>
                    </a:ext>
                  </a:extLst>
                </a:gridCol>
                <a:gridCol w="785040">
                  <a:extLst>
                    <a:ext uri="{9D8B030D-6E8A-4147-A177-3AD203B41FA5}">
                      <a16:colId xmlns:a16="http://schemas.microsoft.com/office/drawing/2014/main" val="1949793489"/>
                    </a:ext>
                  </a:extLst>
                </a:gridCol>
              </a:tblGrid>
              <a:tr h="583083">
                <a:tc>
                  <a:txBody>
                    <a:bodyPr/>
                    <a:lstStyle/>
                    <a:p>
                      <a:pPr algn="ctr">
                        <a:lnSpc>
                          <a:spcPct val="107000"/>
                        </a:lnSpc>
                        <a:spcAft>
                          <a:spcPts val="0"/>
                        </a:spcAft>
                      </a:pPr>
                      <a:r>
                        <a:rPr lang="en-US"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Nombre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7000"/>
                        </a:lnSpc>
                        <a:spcAft>
                          <a:spcPts val="0"/>
                        </a:spcAft>
                      </a:pPr>
                      <a:r>
                        <a:rPr lang="en-US"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Sabores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7000"/>
                        </a:lnSpc>
                        <a:spcAft>
                          <a:spcPts val="0"/>
                        </a:spcAft>
                      </a:pPr>
                      <a:r>
                        <a:rPr lang="en-US"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Farmacia Fischel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7000"/>
                        </a:lnSpc>
                        <a:spcAft>
                          <a:spcPts val="0"/>
                        </a:spcAft>
                      </a:pPr>
                      <a:r>
                        <a:rPr lang="en-US"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Farmacia la Bomba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7000"/>
                        </a:lnSpc>
                        <a:spcAft>
                          <a:spcPts val="0"/>
                        </a:spcAft>
                      </a:pPr>
                      <a:r>
                        <a:rPr lang="en-US"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Farmavalue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7000"/>
                        </a:lnSpc>
                        <a:spcAft>
                          <a:spcPts val="0"/>
                        </a:spcAft>
                      </a:pPr>
                      <a:r>
                        <a:rPr lang="en-US"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Farmacias Sucre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7000"/>
                        </a:lnSpc>
                        <a:spcAft>
                          <a:spcPts val="0"/>
                        </a:spcAft>
                      </a:pPr>
                      <a:r>
                        <a:rPr lang="en-US"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Farmacia Santa Lucía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7000"/>
                        </a:lnSpc>
                        <a:spcAft>
                          <a:spcPts val="0"/>
                        </a:spcAft>
                      </a:pPr>
                      <a:r>
                        <a:rPr lang="en-US"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Pali</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7000"/>
                        </a:lnSpc>
                        <a:spcAft>
                          <a:spcPts val="0"/>
                        </a:spcAft>
                      </a:pPr>
                      <a:r>
                        <a:rPr lang="en-US"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Mas x menos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96571939"/>
                  </a:ext>
                </a:extLst>
              </a:tr>
              <a:tr h="206319">
                <a:tc rowSpan="4">
                  <a:txBody>
                    <a:bodyPr/>
                    <a:lstStyle/>
                    <a:p>
                      <a:pPr algn="ct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Ensure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Chocolate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9 815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8 800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8 880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9 715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9 500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9 770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9303273"/>
                  </a:ext>
                </a:extLst>
              </a:tr>
              <a:tr h="206319">
                <a:tc vMerge="1">
                  <a:txBody>
                    <a:bodyPr/>
                    <a:lstStyle/>
                    <a:p>
                      <a:endParaRPr lang="en-US"/>
                    </a:p>
                  </a:txBody>
                  <a:tcPr/>
                </a:tc>
                <a:tc>
                  <a:txBody>
                    <a:bodyPr/>
                    <a:lstStyle/>
                    <a:p>
                      <a:pP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Fresa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9 815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8 800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8 850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9 715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9 500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91447117"/>
                  </a:ext>
                </a:extLst>
              </a:tr>
              <a:tr h="206319">
                <a:tc vMerge="1">
                  <a:txBody>
                    <a:bodyPr/>
                    <a:lstStyle/>
                    <a:p>
                      <a:endParaRPr lang="en-US"/>
                    </a:p>
                  </a:txBody>
                  <a:tcPr/>
                </a:tc>
                <a:tc>
                  <a:txBody>
                    <a:bodyPr/>
                    <a:lstStyle/>
                    <a:p>
                      <a:pP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Vainilla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8 340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8 800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8 990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9 715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9 500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9 770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05439501"/>
                  </a:ext>
                </a:extLst>
              </a:tr>
              <a:tr h="385386">
                <a:tc vMerge="1">
                  <a:txBody>
                    <a:bodyPr/>
                    <a:lstStyle/>
                    <a:p>
                      <a:endParaRPr lang="en-US"/>
                    </a:p>
                  </a:txBody>
                  <a:tcPr/>
                </a:tc>
                <a:tc>
                  <a:txBody>
                    <a:bodyPr/>
                    <a:lstStyle/>
                    <a:p>
                      <a:pP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Vainilla advanced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10 975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9 000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8 980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9 825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11 030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10 650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44618996"/>
                  </a:ext>
                </a:extLst>
              </a:tr>
              <a:tr h="206319">
                <a:tc rowSpan="6">
                  <a:txBody>
                    <a:bodyPr/>
                    <a:lstStyle/>
                    <a:p>
                      <a:pPr algn="ct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Sustagen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Chocolate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8 680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5 800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4 680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9 500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8 500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13349010"/>
                  </a:ext>
                </a:extLst>
              </a:tr>
              <a:tr h="206319">
                <a:tc vMerge="1">
                  <a:txBody>
                    <a:bodyPr/>
                    <a:lstStyle/>
                    <a:p>
                      <a:endParaRPr lang="en-US"/>
                    </a:p>
                  </a:txBody>
                  <a:tcPr/>
                </a:tc>
                <a:tc>
                  <a:txBody>
                    <a:bodyPr/>
                    <a:lstStyle/>
                    <a:p>
                      <a:pP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Fresa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8 774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5 800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5 290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9 500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8 360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15594029"/>
                  </a:ext>
                </a:extLst>
              </a:tr>
              <a:tr h="206319">
                <a:tc vMerge="1">
                  <a:txBody>
                    <a:bodyPr/>
                    <a:lstStyle/>
                    <a:p>
                      <a:endParaRPr lang="en-US"/>
                    </a:p>
                  </a:txBody>
                  <a:tcPr/>
                </a:tc>
                <a:tc>
                  <a:txBody>
                    <a:bodyPr/>
                    <a:lstStyle/>
                    <a:p>
                      <a:pP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Vainilla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8 987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5 800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5 290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9 500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8 360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8980380"/>
                  </a:ext>
                </a:extLst>
              </a:tr>
              <a:tr h="385386">
                <a:tc vMerge="1">
                  <a:txBody>
                    <a:bodyPr/>
                    <a:lstStyle/>
                    <a:p>
                      <a:endParaRPr lang="en-US"/>
                    </a:p>
                  </a:txBody>
                  <a:tcPr/>
                </a:tc>
                <a:tc>
                  <a:txBody>
                    <a:bodyPr/>
                    <a:lstStyle/>
                    <a:p>
                      <a:pP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Diabetico vainilla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11 800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11 220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9 590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12 535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8 000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88745574"/>
                  </a:ext>
                </a:extLst>
              </a:tr>
              <a:tr h="206319">
                <a:tc vMerge="1">
                  <a:txBody>
                    <a:bodyPr/>
                    <a:lstStyle/>
                    <a:p>
                      <a:endParaRPr lang="en-US"/>
                    </a:p>
                  </a:txBody>
                  <a:tcPr/>
                </a:tc>
                <a:tc>
                  <a:txBody>
                    <a:bodyPr/>
                    <a:lstStyle/>
                    <a:p>
                      <a:pP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Fresa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9 660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8 520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9 590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11 180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6 815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7 925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58299675"/>
                  </a:ext>
                </a:extLst>
              </a:tr>
              <a:tr h="217097">
                <a:tc vMerge="1">
                  <a:txBody>
                    <a:bodyPr/>
                    <a:lstStyle/>
                    <a:p>
                      <a:endParaRPr lang="en-US"/>
                    </a:p>
                  </a:txBody>
                  <a:tcPr/>
                </a:tc>
                <a:tc>
                  <a:txBody>
                    <a:bodyPr/>
                    <a:lstStyle/>
                    <a:p>
                      <a:pP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Vainilla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8 520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7 800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10 245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6 815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en-US"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7 925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39478469"/>
                  </a:ext>
                </a:extLst>
              </a:tr>
            </a:tbl>
          </a:graphicData>
        </a:graphic>
      </p:graphicFrame>
      <p:sp>
        <p:nvSpPr>
          <p:cNvPr id="12" name="Rectángulo 11">
            <a:extLst>
              <a:ext uri="{FF2B5EF4-FFF2-40B4-BE49-F238E27FC236}">
                <a16:creationId xmlns:a16="http://schemas.microsoft.com/office/drawing/2014/main" id="{C4EBF940-E5FE-4F6A-9FE6-831D4AE49CA9}"/>
              </a:ext>
            </a:extLst>
          </p:cNvPr>
          <p:cNvSpPr/>
          <p:nvPr/>
        </p:nvSpPr>
        <p:spPr>
          <a:xfrm>
            <a:off x="458787" y="5326203"/>
            <a:ext cx="6147837" cy="492443"/>
          </a:xfrm>
          <a:prstGeom prst="rect">
            <a:avLst/>
          </a:prstGeom>
        </p:spPr>
        <p:txBody>
          <a:bodyPr wrap="none">
            <a:spAutoFit/>
          </a:bodyPr>
          <a:lstStyle/>
          <a:p>
            <a:r>
              <a:rPr lang="es-CR" sz="800" dirty="0"/>
              <a:t>Fuente: Elaboración propia con datos de </a:t>
            </a:r>
            <a:r>
              <a:rPr lang="es-CR" sz="800" u="sng" dirty="0">
                <a:hlinkClick r:id="rId5"/>
              </a:rPr>
              <a:t>www.fischelenlinea.com</a:t>
            </a:r>
            <a:r>
              <a:rPr lang="es-CR" sz="800" dirty="0"/>
              <a:t>, llamadas a las </a:t>
            </a:r>
            <a:r>
              <a:rPr lang="es-CR" sz="800" dirty="0" err="1"/>
              <a:t>farmcias</a:t>
            </a:r>
            <a:r>
              <a:rPr lang="es-CR" sz="800" dirty="0"/>
              <a:t>: Farmacia La Boma, </a:t>
            </a:r>
            <a:r>
              <a:rPr lang="es-CR" sz="800" dirty="0" err="1"/>
              <a:t>Farmavalue</a:t>
            </a:r>
            <a:r>
              <a:rPr lang="es-CR" sz="800" dirty="0"/>
              <a:t>, Sucre y Santa Lucia.</a:t>
            </a:r>
            <a:endParaRPr lang="en-US" sz="800" dirty="0"/>
          </a:p>
          <a:p>
            <a:endParaRPr lang="en-US" dirty="0"/>
          </a:p>
        </p:txBody>
      </p:sp>
    </p:spTree>
    <p:extLst>
      <p:ext uri="{BB962C8B-B14F-4D97-AF65-F5344CB8AC3E}">
        <p14:creationId xmlns:p14="http://schemas.microsoft.com/office/powerpoint/2010/main" val="2672174504"/>
      </p:ext>
    </p:extLst>
  </p:cSld>
  <p:clrMapOvr>
    <a:masterClrMapping/>
  </p:clrMapOvr>
  <mc:AlternateContent xmlns:mc="http://schemas.openxmlformats.org/markup-compatibility/2006" xmlns:p14="http://schemas.microsoft.com/office/powerpoint/2010/main">
    <mc:Choice Requires="p14">
      <p:transition p14:dur="10" advClick="0">
        <p14:flythrough/>
      </p:transition>
    </mc:Choice>
    <mc:Fallback xmlns="">
      <p:transition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4281DD7F-44B0-4DBC-96B7-EA49C93911C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866450" y="248574"/>
            <a:ext cx="1152525" cy="476885"/>
          </a:xfrm>
          <a:prstGeom prst="rect">
            <a:avLst/>
          </a:prstGeom>
          <a:noFill/>
        </p:spPr>
      </p:pic>
      <p:pic>
        <p:nvPicPr>
          <p:cNvPr id="5" name="Imagen 4">
            <a:extLst>
              <a:ext uri="{FF2B5EF4-FFF2-40B4-BE49-F238E27FC236}">
                <a16:creationId xmlns:a16="http://schemas.microsoft.com/office/drawing/2014/main" id="{7C7CB945-3A41-42C9-B8D5-D6A542C41982}"/>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1222466" y="246352"/>
            <a:ext cx="481330" cy="481330"/>
          </a:xfrm>
          <a:prstGeom prst="rect">
            <a:avLst/>
          </a:prstGeom>
          <a:noFill/>
        </p:spPr>
      </p:pic>
      <p:sp>
        <p:nvSpPr>
          <p:cNvPr id="6" name="Subtítulo 5">
            <a:extLst>
              <a:ext uri="{FF2B5EF4-FFF2-40B4-BE49-F238E27FC236}">
                <a16:creationId xmlns:a16="http://schemas.microsoft.com/office/drawing/2014/main" id="{1A02AAAF-B613-442C-9E57-D9F5FD618591}"/>
              </a:ext>
            </a:extLst>
          </p:cNvPr>
          <p:cNvSpPr>
            <a:spLocks noGrp="1"/>
          </p:cNvSpPr>
          <p:nvPr>
            <p:ph type="subTitle" idx="1"/>
          </p:nvPr>
        </p:nvSpPr>
        <p:spPr>
          <a:xfrm>
            <a:off x="266700" y="32011"/>
            <a:ext cx="7061200" cy="693448"/>
          </a:xfrm>
        </p:spPr>
        <p:txBody>
          <a:bodyPr>
            <a:normAutofit/>
          </a:bodyPr>
          <a:lstStyle/>
          <a:p>
            <a:pPr algn="l"/>
            <a:r>
              <a:rPr lang="es-CR" sz="3200" b="1" dirty="0">
                <a:latin typeface="IBM Plex Sans" panose="020B0503050203000203" pitchFamily="34" charset="0"/>
              </a:rPr>
              <a:t>Canasta básica alimentaria</a:t>
            </a:r>
            <a:endParaRPr lang="en-US" sz="3200" b="1" dirty="0">
              <a:latin typeface="IBM Plex Sans" panose="020B0503050203000203" pitchFamily="34" charset="0"/>
            </a:endParaRPr>
          </a:p>
        </p:txBody>
      </p:sp>
      <p:sp>
        <p:nvSpPr>
          <p:cNvPr id="2" name="Rectángulo 1">
            <a:extLst>
              <a:ext uri="{FF2B5EF4-FFF2-40B4-BE49-F238E27FC236}">
                <a16:creationId xmlns:a16="http://schemas.microsoft.com/office/drawing/2014/main" id="{0B786D57-162E-404D-BE95-E525145D2822}"/>
              </a:ext>
            </a:extLst>
          </p:cNvPr>
          <p:cNvSpPr/>
          <p:nvPr/>
        </p:nvSpPr>
        <p:spPr>
          <a:xfrm>
            <a:off x="336776" y="720382"/>
            <a:ext cx="10714466" cy="670120"/>
          </a:xfrm>
          <a:prstGeom prst="rect">
            <a:avLst/>
          </a:prstGeom>
        </p:spPr>
        <p:txBody>
          <a:bodyPr wrap="square">
            <a:spAutoFit/>
          </a:bodyPr>
          <a:lstStyle/>
          <a:p>
            <a:pPr algn="just">
              <a:lnSpc>
                <a:spcPct val="107000"/>
              </a:lnSpc>
              <a:spcAft>
                <a:spcPts val="0"/>
              </a:spcAft>
            </a:pPr>
            <a:r>
              <a:rPr lang="es-CR" b="1" dirty="0">
                <a:latin typeface="Arial" panose="020B0604020202020204" pitchFamily="34" charset="0"/>
                <a:ea typeface="Calibri" panose="020F0502020204030204" pitchFamily="34" charset="0"/>
                <a:cs typeface="Times New Roman" panose="02020603050405020304" pitchFamily="18" charset="0"/>
              </a:rPr>
              <a:t>Cuadro 3:</a:t>
            </a:r>
            <a:r>
              <a:rPr lang="es-CR" dirty="0">
                <a:latin typeface="Arial" panose="020B0604020202020204" pitchFamily="34" charset="0"/>
                <a:ea typeface="Calibri" panose="020F0502020204030204" pitchFamily="34" charset="0"/>
                <a:cs typeface="Times New Roman" panose="02020603050405020304" pitchFamily="18" charset="0"/>
              </a:rPr>
              <a:t> Consumo promedio mensual estimado en complementos nutricionales </a:t>
            </a:r>
            <a:r>
              <a:rPr lang="es-CR" dirty="0" err="1">
                <a:latin typeface="Arial" panose="020B0604020202020204" pitchFamily="34" charset="0"/>
                <a:ea typeface="Calibri" panose="020F0502020204030204" pitchFamily="34" charset="0"/>
                <a:cs typeface="Times New Roman" panose="02020603050405020304" pitchFamily="18" charset="0"/>
              </a:rPr>
              <a:t>Ensure</a:t>
            </a:r>
            <a:r>
              <a:rPr lang="es-CR" dirty="0">
                <a:latin typeface="Arial" panose="020B0604020202020204" pitchFamily="34" charset="0"/>
                <a:ea typeface="Calibri" panose="020F0502020204030204" pitchFamily="34" charset="0"/>
                <a:cs typeface="Times New Roman" panose="02020603050405020304" pitchFamily="18" charset="0"/>
              </a:rPr>
              <a:t> y </a:t>
            </a:r>
            <a:r>
              <a:rPr lang="es-CR" dirty="0" err="1">
                <a:latin typeface="Arial" panose="020B0604020202020204" pitchFamily="34" charset="0"/>
                <a:ea typeface="Calibri" panose="020F0502020204030204" pitchFamily="34" charset="0"/>
                <a:cs typeface="Times New Roman" panose="02020603050405020304" pitchFamily="18" charset="0"/>
              </a:rPr>
              <a:t>Sustagen</a:t>
            </a:r>
            <a:r>
              <a:rPr lang="es-CR" dirty="0">
                <a:latin typeface="Arial" panose="020B0604020202020204" pitchFamily="34" charset="0"/>
                <a:ea typeface="Calibri" panose="020F0502020204030204" pitchFamily="34" charset="0"/>
                <a:cs typeface="Times New Roman" panose="02020603050405020304" pitchFamily="18" charset="0"/>
              </a:rPr>
              <a:t> de 400gr, según la zona de residencia.</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8" name="Tabla 7">
            <a:extLst>
              <a:ext uri="{FF2B5EF4-FFF2-40B4-BE49-F238E27FC236}">
                <a16:creationId xmlns:a16="http://schemas.microsoft.com/office/drawing/2014/main" id="{EAD9D017-87D1-4E07-9BD0-DA25D1EEFA06}"/>
              </a:ext>
            </a:extLst>
          </p:cNvPr>
          <p:cNvGraphicFramePr>
            <a:graphicFrameLocks noGrp="1"/>
          </p:cNvGraphicFramePr>
          <p:nvPr>
            <p:extLst>
              <p:ext uri="{D42A27DB-BD31-4B8C-83A1-F6EECF244321}">
                <p14:modId xmlns:p14="http://schemas.microsoft.com/office/powerpoint/2010/main" val="1386918116"/>
              </p:ext>
            </p:extLst>
          </p:nvPr>
        </p:nvGraphicFramePr>
        <p:xfrm>
          <a:off x="266701" y="1390502"/>
          <a:ext cx="11437096" cy="4921403"/>
        </p:xfrm>
        <a:graphic>
          <a:graphicData uri="http://schemas.openxmlformats.org/drawingml/2006/table">
            <a:tbl>
              <a:tblPr firstRow="1" firstCol="1" bandRow="1"/>
              <a:tblGrid>
                <a:gridCol w="2078220">
                  <a:extLst>
                    <a:ext uri="{9D8B030D-6E8A-4147-A177-3AD203B41FA5}">
                      <a16:colId xmlns:a16="http://schemas.microsoft.com/office/drawing/2014/main" val="516096171"/>
                    </a:ext>
                  </a:extLst>
                </a:gridCol>
                <a:gridCol w="2078220">
                  <a:extLst>
                    <a:ext uri="{9D8B030D-6E8A-4147-A177-3AD203B41FA5}">
                      <a16:colId xmlns:a16="http://schemas.microsoft.com/office/drawing/2014/main" val="1307291286"/>
                    </a:ext>
                  </a:extLst>
                </a:gridCol>
                <a:gridCol w="2078220">
                  <a:extLst>
                    <a:ext uri="{9D8B030D-6E8A-4147-A177-3AD203B41FA5}">
                      <a16:colId xmlns:a16="http://schemas.microsoft.com/office/drawing/2014/main" val="4236033214"/>
                    </a:ext>
                  </a:extLst>
                </a:gridCol>
                <a:gridCol w="2078220">
                  <a:extLst>
                    <a:ext uri="{9D8B030D-6E8A-4147-A177-3AD203B41FA5}">
                      <a16:colId xmlns:a16="http://schemas.microsoft.com/office/drawing/2014/main" val="3843740812"/>
                    </a:ext>
                  </a:extLst>
                </a:gridCol>
                <a:gridCol w="2078220">
                  <a:extLst>
                    <a:ext uri="{9D8B030D-6E8A-4147-A177-3AD203B41FA5}">
                      <a16:colId xmlns:a16="http://schemas.microsoft.com/office/drawing/2014/main" val="1925980571"/>
                    </a:ext>
                  </a:extLst>
                </a:gridCol>
                <a:gridCol w="1045996">
                  <a:extLst>
                    <a:ext uri="{9D8B030D-6E8A-4147-A177-3AD203B41FA5}">
                      <a16:colId xmlns:a16="http://schemas.microsoft.com/office/drawing/2014/main" val="2334799849"/>
                    </a:ext>
                  </a:extLst>
                </a:gridCol>
              </a:tblGrid>
              <a:tr h="175470">
                <a:tc rowSpan="2">
                  <a:txBody>
                    <a:bodyPr/>
                    <a:lstStyle/>
                    <a:p>
                      <a:pPr>
                        <a:lnSpc>
                          <a:spcPct val="107000"/>
                        </a:lnSpc>
                        <a:spcAft>
                          <a:spcPts val="0"/>
                        </a:spcAft>
                      </a:pPr>
                      <a:r>
                        <a:rPr lang="en-US" sz="105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Tipo de discapacidad</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rowSpan="2">
                  <a:txBody>
                    <a:bodyPr/>
                    <a:lstStyle/>
                    <a:p>
                      <a:pPr>
                        <a:lnSpc>
                          <a:spcPct val="107000"/>
                        </a:lnSpc>
                        <a:spcAft>
                          <a:spcPts val="0"/>
                        </a:spcAft>
                      </a:pPr>
                      <a:r>
                        <a:rPr lang="en-US" sz="105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Estimación</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gridSpan="2">
                  <a:txBody>
                    <a:bodyPr/>
                    <a:lstStyle/>
                    <a:p>
                      <a:pPr algn="ctr">
                        <a:lnSpc>
                          <a:spcPct val="107000"/>
                        </a:lnSpc>
                        <a:spcAft>
                          <a:spcPts val="0"/>
                        </a:spcAft>
                      </a:pPr>
                      <a:r>
                        <a:rPr lang="en-US" sz="105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Urbano</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hMerge="1">
                  <a:txBody>
                    <a:bodyPr/>
                    <a:lstStyle/>
                    <a:p>
                      <a:endParaRPr lang="en-US"/>
                    </a:p>
                  </a:txBody>
                  <a:tcPr/>
                </a:tc>
                <a:tc gridSpan="2">
                  <a:txBody>
                    <a:bodyPr/>
                    <a:lstStyle/>
                    <a:p>
                      <a:pPr algn="ctr">
                        <a:lnSpc>
                          <a:spcPct val="107000"/>
                        </a:lnSpc>
                        <a:spcAft>
                          <a:spcPts val="0"/>
                        </a:spcAft>
                      </a:pPr>
                      <a:r>
                        <a:rPr lang="en-US" sz="105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Rural</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hMerge="1">
                  <a:txBody>
                    <a:bodyPr/>
                    <a:lstStyle/>
                    <a:p>
                      <a:endParaRPr lang="en-US"/>
                    </a:p>
                  </a:txBody>
                  <a:tcPr/>
                </a:tc>
                <a:extLst>
                  <a:ext uri="{0D108BD9-81ED-4DB2-BD59-A6C34878D82A}">
                    <a16:rowId xmlns:a16="http://schemas.microsoft.com/office/drawing/2014/main" val="1972739883"/>
                  </a:ext>
                </a:extLst>
              </a:tr>
              <a:tr h="175470">
                <a:tc vMerge="1">
                  <a:txBody>
                    <a:bodyPr/>
                    <a:lstStyle/>
                    <a:p>
                      <a:endParaRPr lang="en-US"/>
                    </a:p>
                  </a:txBody>
                  <a:tcPr/>
                </a:tc>
                <a:tc vMerge="1">
                  <a:txBody>
                    <a:bodyPr/>
                    <a:lstStyle/>
                    <a:p>
                      <a:endParaRPr lang="en-US"/>
                    </a:p>
                  </a:txBody>
                  <a:tcPr/>
                </a:tc>
                <a:tc>
                  <a:txBody>
                    <a:bodyPr/>
                    <a:lstStyle/>
                    <a:p>
                      <a:pPr algn="ctr">
                        <a:lnSpc>
                          <a:spcPct val="107000"/>
                        </a:lnSpc>
                        <a:spcAft>
                          <a:spcPts val="0"/>
                        </a:spcAft>
                      </a:pPr>
                      <a:r>
                        <a:rPr lang="en-US" sz="1050" b="1" dirty="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Ensure</a:t>
                      </a:r>
                      <a:endParaRPr lang="en-US" sz="1050" dirty="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ctr">
                        <a:lnSpc>
                          <a:spcPct val="107000"/>
                        </a:lnSpc>
                        <a:spcAft>
                          <a:spcPts val="0"/>
                        </a:spcAft>
                      </a:pPr>
                      <a:r>
                        <a:rPr lang="en-US" sz="105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Sustagen</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ctr">
                        <a:lnSpc>
                          <a:spcPct val="107000"/>
                        </a:lnSpc>
                        <a:spcAft>
                          <a:spcPts val="0"/>
                        </a:spcAft>
                      </a:pPr>
                      <a:r>
                        <a:rPr lang="en-US" sz="105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Ensure</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ctr">
                        <a:lnSpc>
                          <a:spcPct val="107000"/>
                        </a:lnSpc>
                        <a:spcAft>
                          <a:spcPts val="0"/>
                        </a:spcAft>
                      </a:pPr>
                      <a:r>
                        <a:rPr lang="en-US" sz="105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Sustagen </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766229921"/>
                  </a:ext>
                </a:extLst>
              </a:tr>
              <a:tr h="175470">
                <a:tc rowSpan="4">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Auditiva</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Porción diaria (g)</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42,0</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47,1</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82903713"/>
                  </a:ext>
                </a:extLst>
              </a:tr>
              <a:tr h="175470">
                <a:tc vMerge="1">
                  <a:txBody>
                    <a:bodyPr/>
                    <a:lstStyle/>
                    <a:p>
                      <a:endParaRPr lang="en-US"/>
                    </a:p>
                  </a:txBody>
                  <a:tcPr/>
                </a:tc>
                <a:tc>
                  <a:txBody>
                    <a:bodyPr/>
                    <a:lstStyle/>
                    <a:p>
                      <a:pP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Precio promedio (400g)</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9 484</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8 396</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28133561"/>
                  </a:ext>
                </a:extLst>
              </a:tr>
              <a:tr h="197947">
                <a:tc vMerge="1">
                  <a:txBody>
                    <a:bodyPr/>
                    <a:lstStyle/>
                    <a:p>
                      <a:endParaRPr lang="en-US"/>
                    </a:p>
                  </a:txBody>
                  <a:tcPr/>
                </a:tc>
                <a:tc>
                  <a:txBody>
                    <a:bodyPr/>
                    <a:lstStyle/>
                    <a:p>
                      <a:pPr>
                        <a:lnSpc>
                          <a:spcPct val="107000"/>
                        </a:lnSpc>
                        <a:spcAft>
                          <a:spcPts val="0"/>
                        </a:spcAft>
                      </a:pPr>
                      <a:r>
                        <a:rPr lang="es-CR" sz="1050" dirty="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Consumo promedio mensual(g)</a:t>
                      </a:r>
                      <a:r>
                        <a:rPr lang="es-CR" sz="1050" baseline="30000" dirty="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 </a:t>
                      </a:r>
                      <a:endParaRPr lang="en-US" sz="1050" dirty="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1 244</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1 405</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52394148"/>
                  </a:ext>
                </a:extLst>
              </a:tr>
              <a:tr h="360623">
                <a:tc vMerge="1">
                  <a:txBody>
                    <a:bodyPr/>
                    <a:lstStyle/>
                    <a:p>
                      <a:endParaRPr lang="en-US"/>
                    </a:p>
                  </a:txBody>
                  <a:tcPr/>
                </a:tc>
                <a:tc>
                  <a:txBody>
                    <a:bodyPr/>
                    <a:lstStyle/>
                    <a:p>
                      <a:pP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Costo promedio mensual (colones)</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25 000</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25 000</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03030860"/>
                  </a:ext>
                </a:extLst>
              </a:tr>
              <a:tr h="175470">
                <a:tc rowSpan="4">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Cognitiva</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Porción diaria (g)</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42,0</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46,8</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48,5</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54,8</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41443117"/>
                  </a:ext>
                </a:extLst>
              </a:tr>
              <a:tr h="175470">
                <a:tc vMerge="1">
                  <a:txBody>
                    <a:bodyPr/>
                    <a:lstStyle/>
                    <a:p>
                      <a:endParaRPr lang="en-US"/>
                    </a:p>
                  </a:txBody>
                  <a:tcPr/>
                </a:tc>
                <a:tc>
                  <a:txBody>
                    <a:bodyPr/>
                    <a:lstStyle/>
                    <a:p>
                      <a:pP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Precio promedio (400g)</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9 484</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8 396</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9 484</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8 396</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4307064"/>
                  </a:ext>
                </a:extLst>
              </a:tr>
              <a:tr h="175470">
                <a:tc vMerge="1">
                  <a:txBody>
                    <a:bodyPr/>
                    <a:lstStyle/>
                    <a:p>
                      <a:endParaRPr lang="en-US"/>
                    </a:p>
                  </a:txBody>
                  <a:tcPr/>
                </a:tc>
                <a:tc>
                  <a:txBody>
                    <a:bodyPr/>
                    <a:lstStyle/>
                    <a:p>
                      <a:pPr>
                        <a:lnSpc>
                          <a:spcPct val="107000"/>
                        </a:lnSpc>
                        <a:spcAft>
                          <a:spcPts val="0"/>
                        </a:spcAft>
                      </a:pPr>
                      <a:r>
                        <a:rPr lang="es-CR" sz="1050" dirty="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Consumo promedio mensual (g)</a:t>
                      </a:r>
                      <a:r>
                        <a:rPr lang="es-CR" sz="1050" baseline="30000" dirty="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 </a:t>
                      </a:r>
                      <a:endParaRPr lang="en-US" sz="1050" dirty="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1 244</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1 405</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1 455</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1 644</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47180298"/>
                  </a:ext>
                </a:extLst>
              </a:tr>
              <a:tr h="360623">
                <a:tc vMerge="1">
                  <a:txBody>
                    <a:bodyPr/>
                    <a:lstStyle/>
                    <a:p>
                      <a:endParaRPr lang="en-US"/>
                    </a:p>
                  </a:txBody>
                  <a:tcPr/>
                </a:tc>
                <a:tc>
                  <a:txBody>
                    <a:bodyPr/>
                    <a:lstStyle/>
                    <a:p>
                      <a:pP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Costo promedio mensual (colones)</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29 688</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29 688</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29 688</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29 688</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51742784"/>
                  </a:ext>
                </a:extLst>
              </a:tr>
              <a:tr h="175470">
                <a:tc rowSpan="4">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Dos o más</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Porción diaria (g)</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48,0</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30,0</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48,5</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54,8</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6453448"/>
                  </a:ext>
                </a:extLst>
              </a:tr>
              <a:tr h="175470">
                <a:tc vMerge="1">
                  <a:txBody>
                    <a:bodyPr/>
                    <a:lstStyle/>
                    <a:p>
                      <a:endParaRPr lang="en-US"/>
                    </a:p>
                  </a:txBody>
                  <a:tcPr/>
                </a:tc>
                <a:tc>
                  <a:txBody>
                    <a:bodyPr/>
                    <a:lstStyle/>
                    <a:p>
                      <a:pP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Precio promedio (400g)</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9 484</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8 396</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9 484</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8 396</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3877243"/>
                  </a:ext>
                </a:extLst>
              </a:tr>
              <a:tr h="207881">
                <a:tc vMerge="1">
                  <a:txBody>
                    <a:bodyPr/>
                    <a:lstStyle/>
                    <a:p>
                      <a:endParaRPr lang="en-US"/>
                    </a:p>
                  </a:txBody>
                  <a:tcPr/>
                </a:tc>
                <a:tc>
                  <a:txBody>
                    <a:bodyPr/>
                    <a:lstStyle/>
                    <a:p>
                      <a:pPr>
                        <a:lnSpc>
                          <a:spcPct val="107000"/>
                        </a:lnSpc>
                        <a:spcAft>
                          <a:spcPts val="0"/>
                        </a:spcAft>
                      </a:pPr>
                      <a:r>
                        <a:rPr lang="es-CR" sz="1050" dirty="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Consumo promedio mensual (g)</a:t>
                      </a:r>
                      <a:r>
                        <a:rPr lang="es-CR" sz="1050" baseline="30000" dirty="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 </a:t>
                      </a:r>
                      <a:endParaRPr lang="en-US" sz="1050" dirty="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1 419</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1 604</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1 455</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1 644</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20460548"/>
                  </a:ext>
                </a:extLst>
              </a:tr>
              <a:tr h="360623">
                <a:tc vMerge="1">
                  <a:txBody>
                    <a:bodyPr/>
                    <a:lstStyle/>
                    <a:p>
                      <a:endParaRPr lang="en-US"/>
                    </a:p>
                  </a:txBody>
                  <a:tcPr/>
                </a:tc>
                <a:tc>
                  <a:txBody>
                    <a:bodyPr/>
                    <a:lstStyle/>
                    <a:p>
                      <a:pP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Costo promedio mensual (colones)</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33 814</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33 814</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33 814</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33 814</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74713743"/>
                  </a:ext>
                </a:extLst>
              </a:tr>
              <a:tr h="175470">
                <a:tc rowSpan="4">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Física</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Porción diaria (g)</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50,0</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54,5</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56,2</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63,5</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31410280"/>
                  </a:ext>
                </a:extLst>
              </a:tr>
              <a:tr h="175470">
                <a:tc vMerge="1">
                  <a:txBody>
                    <a:bodyPr/>
                    <a:lstStyle/>
                    <a:p>
                      <a:endParaRPr lang="en-US"/>
                    </a:p>
                  </a:txBody>
                  <a:tcPr/>
                </a:tc>
                <a:tc>
                  <a:txBody>
                    <a:bodyPr/>
                    <a:lstStyle/>
                    <a:p>
                      <a:pP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Precio promedio (400g)</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9 484</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8 396</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9 484</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8 396</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03187717"/>
                  </a:ext>
                </a:extLst>
              </a:tr>
              <a:tr h="207054">
                <a:tc vMerge="1">
                  <a:txBody>
                    <a:bodyPr/>
                    <a:lstStyle/>
                    <a:p>
                      <a:endParaRPr lang="en-US"/>
                    </a:p>
                  </a:txBody>
                  <a:tcPr/>
                </a:tc>
                <a:tc>
                  <a:txBody>
                    <a:bodyPr/>
                    <a:lstStyle/>
                    <a:p>
                      <a:pPr>
                        <a:lnSpc>
                          <a:spcPct val="107000"/>
                        </a:lnSpc>
                        <a:spcAft>
                          <a:spcPts val="0"/>
                        </a:spcAft>
                      </a:pPr>
                      <a:r>
                        <a:rPr lang="es-CR" sz="1050" dirty="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Consumo promedio mensual(g)</a:t>
                      </a:r>
                      <a:endParaRPr lang="en-US" sz="1050" dirty="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1 446</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1 634</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1 687</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1 906</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82998950"/>
                  </a:ext>
                </a:extLst>
              </a:tr>
              <a:tr h="360623">
                <a:tc vMerge="1">
                  <a:txBody>
                    <a:bodyPr/>
                    <a:lstStyle/>
                    <a:p>
                      <a:endParaRPr lang="en-US"/>
                    </a:p>
                  </a:txBody>
                  <a:tcPr/>
                </a:tc>
                <a:tc>
                  <a:txBody>
                    <a:bodyPr/>
                    <a:lstStyle/>
                    <a:p>
                      <a:pP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Costo promedio mensual (colones)</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35 556</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35 556</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35 556</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35 556</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79481948"/>
                  </a:ext>
                </a:extLst>
              </a:tr>
              <a:tr h="175470">
                <a:tc rowSpan="4">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Psicosocial</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Porción diaria (g)</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34,0</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38,9</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7438345"/>
                  </a:ext>
                </a:extLst>
              </a:tr>
              <a:tr h="175470">
                <a:tc vMerge="1">
                  <a:txBody>
                    <a:bodyPr/>
                    <a:lstStyle/>
                    <a:p>
                      <a:endParaRPr lang="en-US"/>
                    </a:p>
                  </a:txBody>
                  <a:tcPr/>
                </a:tc>
                <a:tc>
                  <a:txBody>
                    <a:bodyPr/>
                    <a:lstStyle/>
                    <a:p>
                      <a:pP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Precio promedio (400g)</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9 484</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8 396</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96692372"/>
                  </a:ext>
                </a:extLst>
              </a:tr>
              <a:tr h="224296">
                <a:tc vMerge="1">
                  <a:txBody>
                    <a:bodyPr/>
                    <a:lstStyle/>
                    <a:p>
                      <a:endParaRPr lang="en-US"/>
                    </a:p>
                  </a:txBody>
                  <a:tcPr/>
                </a:tc>
                <a:tc>
                  <a:txBody>
                    <a:bodyPr/>
                    <a:lstStyle/>
                    <a:p>
                      <a:pPr>
                        <a:lnSpc>
                          <a:spcPct val="107000"/>
                        </a:lnSpc>
                        <a:spcAft>
                          <a:spcPts val="0"/>
                        </a:spcAft>
                      </a:pPr>
                      <a:r>
                        <a:rPr lang="es-CR" sz="1050" dirty="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Consumo promedio mensual (g)</a:t>
                      </a:r>
                      <a:endParaRPr lang="en-US" sz="1050" dirty="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1 033</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1 167</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49656012"/>
                  </a:ext>
                </a:extLst>
              </a:tr>
              <a:tr h="360623">
                <a:tc vMerge="1">
                  <a:txBody>
                    <a:bodyPr/>
                    <a:lstStyle/>
                    <a:p>
                      <a:endParaRPr lang="en-US"/>
                    </a:p>
                  </a:txBody>
                  <a:tcPr/>
                </a:tc>
                <a:tc>
                  <a:txBody>
                    <a:bodyPr/>
                    <a:lstStyle/>
                    <a:p>
                      <a:pP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Costo promedio mensual (colones)</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24 500</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24 500</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a:t>
                      </a:r>
                      <a:endParaRPr lang="en-US" sz="105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050" dirty="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a:t>
                      </a:r>
                      <a:endParaRPr lang="en-US" sz="1050" dirty="0">
                        <a:effectLst/>
                        <a:latin typeface="IBM Plex Sans" panose="020B0503050203000203" pitchFamily="34" charset="0"/>
                        <a:ea typeface="Calibri" panose="020F0502020204030204" pitchFamily="34" charset="0"/>
                        <a:cs typeface="Times New Roman" panose="02020603050405020304" pitchFamily="18" charset="0"/>
                      </a:endParaRPr>
                    </a:p>
                  </a:txBody>
                  <a:tcPr marL="42784" marR="42784"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70843313"/>
                  </a:ext>
                </a:extLst>
              </a:tr>
            </a:tbl>
          </a:graphicData>
        </a:graphic>
      </p:graphicFrame>
    </p:spTree>
    <p:extLst>
      <p:ext uri="{BB962C8B-B14F-4D97-AF65-F5344CB8AC3E}">
        <p14:creationId xmlns:p14="http://schemas.microsoft.com/office/powerpoint/2010/main" val="3953309839"/>
      </p:ext>
    </p:extLst>
  </p:cSld>
  <p:clrMapOvr>
    <a:masterClrMapping/>
  </p:clrMapOvr>
  <mc:AlternateContent xmlns:mc="http://schemas.openxmlformats.org/markup-compatibility/2006" xmlns:p14="http://schemas.microsoft.com/office/powerpoint/2010/main">
    <mc:Choice Requires="p14">
      <p:transition p14:dur="10" advClick="0">
        <p14:flythrough/>
      </p:transition>
    </mc:Choice>
    <mc:Fallback xmlns="">
      <p:transition advClick="0">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4281DD7F-44B0-4DBC-96B7-EA49C93911C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866450" y="248574"/>
            <a:ext cx="1152525" cy="476885"/>
          </a:xfrm>
          <a:prstGeom prst="rect">
            <a:avLst/>
          </a:prstGeom>
          <a:noFill/>
        </p:spPr>
      </p:pic>
      <p:pic>
        <p:nvPicPr>
          <p:cNvPr id="5" name="Imagen 4">
            <a:extLst>
              <a:ext uri="{FF2B5EF4-FFF2-40B4-BE49-F238E27FC236}">
                <a16:creationId xmlns:a16="http://schemas.microsoft.com/office/drawing/2014/main" id="{7C7CB945-3A41-42C9-B8D5-D6A542C41982}"/>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1222466" y="246352"/>
            <a:ext cx="481330" cy="481330"/>
          </a:xfrm>
          <a:prstGeom prst="rect">
            <a:avLst/>
          </a:prstGeom>
          <a:noFill/>
        </p:spPr>
      </p:pic>
      <p:sp>
        <p:nvSpPr>
          <p:cNvPr id="6" name="Subtítulo 5">
            <a:extLst>
              <a:ext uri="{FF2B5EF4-FFF2-40B4-BE49-F238E27FC236}">
                <a16:creationId xmlns:a16="http://schemas.microsoft.com/office/drawing/2014/main" id="{1A02AAAF-B613-442C-9E57-D9F5FD618591}"/>
              </a:ext>
            </a:extLst>
          </p:cNvPr>
          <p:cNvSpPr>
            <a:spLocks noGrp="1"/>
          </p:cNvSpPr>
          <p:nvPr>
            <p:ph type="subTitle" idx="1"/>
          </p:nvPr>
        </p:nvSpPr>
        <p:spPr>
          <a:xfrm>
            <a:off x="304800" y="216986"/>
            <a:ext cx="7061200" cy="693448"/>
          </a:xfrm>
        </p:spPr>
        <p:txBody>
          <a:bodyPr>
            <a:normAutofit/>
          </a:bodyPr>
          <a:lstStyle/>
          <a:p>
            <a:pPr algn="l"/>
            <a:r>
              <a:rPr lang="es-CR" sz="3200" b="1" dirty="0">
                <a:latin typeface="IBM Plex Sans" panose="020B0503050203000203" pitchFamily="34" charset="0"/>
              </a:rPr>
              <a:t>Canasta básica alimentaria</a:t>
            </a:r>
            <a:endParaRPr lang="en-US" sz="3200" b="1" dirty="0">
              <a:latin typeface="IBM Plex Sans" panose="020B0503050203000203" pitchFamily="34" charset="0"/>
            </a:endParaRPr>
          </a:p>
        </p:txBody>
      </p:sp>
      <p:sp>
        <p:nvSpPr>
          <p:cNvPr id="10" name="Rectángulo 9">
            <a:extLst>
              <a:ext uri="{FF2B5EF4-FFF2-40B4-BE49-F238E27FC236}">
                <a16:creationId xmlns:a16="http://schemas.microsoft.com/office/drawing/2014/main" id="{6F992A4A-1D40-45D4-BF2B-87F02CDB4DE2}"/>
              </a:ext>
            </a:extLst>
          </p:cNvPr>
          <p:cNvSpPr/>
          <p:nvPr/>
        </p:nvSpPr>
        <p:spPr>
          <a:xfrm>
            <a:off x="9173786" y="6424760"/>
            <a:ext cx="3690378" cy="369332"/>
          </a:xfrm>
          <a:prstGeom prst="rect">
            <a:avLst/>
          </a:prstGeom>
        </p:spPr>
        <p:txBody>
          <a:bodyPr wrap="square">
            <a:spAutoFit/>
          </a:bodyPr>
          <a:lstStyle/>
          <a:p>
            <a:r>
              <a:rPr lang="es-CR" sz="800" dirty="0">
                <a:latin typeface="Arial" panose="020B0604020202020204" pitchFamily="34" charset="0"/>
                <a:ea typeface="Calibri" panose="020F0502020204030204" pitchFamily="34" charset="0"/>
              </a:rPr>
              <a:t>Fuente: Elaboración propia con datos del INEC y CONAPDIS</a:t>
            </a:r>
            <a:r>
              <a:rPr lang="es-CR" dirty="0">
                <a:latin typeface="Arial" panose="020B0604020202020204" pitchFamily="34" charset="0"/>
                <a:ea typeface="Calibri" panose="020F0502020204030204" pitchFamily="34" charset="0"/>
              </a:rPr>
              <a:t>.</a:t>
            </a:r>
            <a:endParaRPr lang="en-US" dirty="0"/>
          </a:p>
        </p:txBody>
      </p:sp>
      <p:graphicFrame>
        <p:nvGraphicFramePr>
          <p:cNvPr id="7" name="Tabla 6">
            <a:extLst>
              <a:ext uri="{FF2B5EF4-FFF2-40B4-BE49-F238E27FC236}">
                <a16:creationId xmlns:a16="http://schemas.microsoft.com/office/drawing/2014/main" id="{6B425158-56BB-46DE-BA17-AC664641CF71}"/>
              </a:ext>
            </a:extLst>
          </p:cNvPr>
          <p:cNvGraphicFramePr>
            <a:graphicFrameLocks noGrp="1"/>
          </p:cNvGraphicFramePr>
          <p:nvPr>
            <p:extLst>
              <p:ext uri="{D42A27DB-BD31-4B8C-83A1-F6EECF244321}">
                <p14:modId xmlns:p14="http://schemas.microsoft.com/office/powerpoint/2010/main" val="1411303928"/>
              </p:ext>
            </p:extLst>
          </p:nvPr>
        </p:nvGraphicFramePr>
        <p:xfrm>
          <a:off x="80641" y="2152586"/>
          <a:ext cx="5096798" cy="2914079"/>
        </p:xfrm>
        <a:graphic>
          <a:graphicData uri="http://schemas.openxmlformats.org/drawingml/2006/table">
            <a:tbl>
              <a:tblPr/>
              <a:tblGrid>
                <a:gridCol w="863864">
                  <a:extLst>
                    <a:ext uri="{9D8B030D-6E8A-4147-A177-3AD203B41FA5}">
                      <a16:colId xmlns:a16="http://schemas.microsoft.com/office/drawing/2014/main" val="4227870021"/>
                    </a:ext>
                  </a:extLst>
                </a:gridCol>
                <a:gridCol w="863864">
                  <a:extLst>
                    <a:ext uri="{9D8B030D-6E8A-4147-A177-3AD203B41FA5}">
                      <a16:colId xmlns:a16="http://schemas.microsoft.com/office/drawing/2014/main" val="1657980073"/>
                    </a:ext>
                  </a:extLst>
                </a:gridCol>
                <a:gridCol w="673814">
                  <a:extLst>
                    <a:ext uri="{9D8B030D-6E8A-4147-A177-3AD203B41FA5}">
                      <a16:colId xmlns:a16="http://schemas.microsoft.com/office/drawing/2014/main" val="2471679089"/>
                    </a:ext>
                  </a:extLst>
                </a:gridCol>
                <a:gridCol w="673814">
                  <a:extLst>
                    <a:ext uri="{9D8B030D-6E8A-4147-A177-3AD203B41FA5}">
                      <a16:colId xmlns:a16="http://schemas.microsoft.com/office/drawing/2014/main" val="3972422594"/>
                    </a:ext>
                  </a:extLst>
                </a:gridCol>
                <a:gridCol w="673814">
                  <a:extLst>
                    <a:ext uri="{9D8B030D-6E8A-4147-A177-3AD203B41FA5}">
                      <a16:colId xmlns:a16="http://schemas.microsoft.com/office/drawing/2014/main" val="3863012883"/>
                    </a:ext>
                  </a:extLst>
                </a:gridCol>
                <a:gridCol w="673814">
                  <a:extLst>
                    <a:ext uri="{9D8B030D-6E8A-4147-A177-3AD203B41FA5}">
                      <a16:colId xmlns:a16="http://schemas.microsoft.com/office/drawing/2014/main" val="4087408332"/>
                    </a:ext>
                  </a:extLst>
                </a:gridCol>
                <a:gridCol w="673814">
                  <a:extLst>
                    <a:ext uri="{9D8B030D-6E8A-4147-A177-3AD203B41FA5}">
                      <a16:colId xmlns:a16="http://schemas.microsoft.com/office/drawing/2014/main" val="2932655090"/>
                    </a:ext>
                  </a:extLst>
                </a:gridCol>
              </a:tblGrid>
              <a:tr h="792622">
                <a:tc>
                  <a:txBody>
                    <a:bodyPr/>
                    <a:lstStyle/>
                    <a:p>
                      <a:pPr algn="ctr" fontAlgn="ctr"/>
                      <a:r>
                        <a:rPr lang="es-CR" sz="1000" b="1" i="0" u="none" strike="noStrike">
                          <a:solidFill>
                            <a:srgbClr val="000000"/>
                          </a:solidFill>
                          <a:effectLst/>
                          <a:latin typeface="IBM Plex Sans" panose="020B0503050203000203" pitchFamily="34" charset="0"/>
                        </a:rPr>
                        <a:t>Zona</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R" sz="1000" b="1" i="0" u="none" strike="noStrike" dirty="0">
                          <a:solidFill>
                            <a:srgbClr val="000000"/>
                          </a:solidFill>
                          <a:effectLst/>
                          <a:latin typeface="IBM Plex Sans" panose="020B0503050203000203" pitchFamily="34" charset="0"/>
                        </a:rPr>
                        <a:t>Discapacidad</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R" sz="1000" b="1" i="0" u="none" strike="noStrike">
                          <a:solidFill>
                            <a:srgbClr val="000000"/>
                          </a:solidFill>
                          <a:effectLst/>
                          <a:latin typeface="IBM Plex Sans" panose="020B0503050203000203" pitchFamily="34" charset="0"/>
                        </a:rPr>
                        <a:t>Valor energético (Kcal)</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R" sz="1000" b="1" i="0" u="none" strike="noStrike">
                          <a:solidFill>
                            <a:srgbClr val="000000"/>
                          </a:solidFill>
                          <a:effectLst/>
                          <a:latin typeface="IBM Plex Sans" panose="020B0503050203000203" pitchFamily="34" charset="0"/>
                        </a:rPr>
                        <a:t>Estructura calórica porcentual</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R" sz="1000" b="1" i="0" u="none" strike="noStrike">
                          <a:solidFill>
                            <a:srgbClr val="000000"/>
                          </a:solidFill>
                          <a:effectLst/>
                          <a:latin typeface="IBM Plex Sans" panose="020B0503050203000203" pitchFamily="34" charset="0"/>
                        </a:rPr>
                        <a:t>Cantidad neta(g)</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R" sz="1000" b="1" i="0" u="none" strike="noStrike" dirty="0">
                          <a:solidFill>
                            <a:srgbClr val="000000"/>
                          </a:solidFill>
                          <a:effectLst/>
                          <a:latin typeface="IBM Plex Sans" panose="020B0503050203000203" pitchFamily="34" charset="0"/>
                        </a:rPr>
                        <a:t>Cantidad bruta (g)</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R" sz="1000" b="1" i="0" u="none" strike="noStrike">
                          <a:solidFill>
                            <a:srgbClr val="000000"/>
                          </a:solidFill>
                          <a:effectLst/>
                          <a:latin typeface="IBM Plex Sans" panose="020B0503050203000203" pitchFamily="34" charset="0"/>
                        </a:rPr>
                        <a:t>Total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8976264"/>
                  </a:ext>
                </a:extLst>
              </a:tr>
              <a:tr h="360079">
                <a:tc rowSpan="4">
                  <a:txBody>
                    <a:bodyPr/>
                    <a:lstStyle/>
                    <a:p>
                      <a:pPr algn="ctr" fontAlgn="ctr"/>
                      <a:r>
                        <a:rPr lang="en-US" sz="1000" b="0" i="0" u="none" strike="noStrike">
                          <a:solidFill>
                            <a:srgbClr val="000000"/>
                          </a:solidFill>
                          <a:effectLst/>
                          <a:latin typeface="IBM Plex Sans" panose="020B0503050203000203" pitchFamily="34" charset="0"/>
                        </a:rPr>
                        <a:t>Urbana</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R" sz="1000" b="0" i="0" u="none" strike="noStrike">
                          <a:solidFill>
                            <a:srgbClr val="000000"/>
                          </a:solidFill>
                          <a:effectLst/>
                          <a:latin typeface="IBM Plex Sans" panose="020B0503050203000203" pitchFamily="34" charset="0"/>
                        </a:rPr>
                        <a:t>Auditiva y Cognitiva</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R" sz="1000" b="0" i="0" u="none" strike="noStrike">
                          <a:solidFill>
                            <a:srgbClr val="000000"/>
                          </a:solidFill>
                          <a:effectLst/>
                          <a:latin typeface="IBM Plex Sans" panose="020B0503050203000203" pitchFamily="34" charset="0"/>
                          <a:ea typeface="Arial" panose="020B0604020202020204" pitchFamily="34" charset="0"/>
                        </a:rPr>
                        <a:t>184</a:t>
                      </a:r>
                      <a:endParaRPr lang="es-CR" sz="1000" b="0" i="0" u="none" strike="noStrike">
                        <a:solidFill>
                          <a:srgbClr val="000000"/>
                        </a:solidFill>
                        <a:effectLst/>
                        <a:latin typeface="IBM Plex Sans" panose="020B0503050203000203"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R" sz="1000" b="0" i="0" u="none" strike="noStrike">
                          <a:solidFill>
                            <a:srgbClr val="000000"/>
                          </a:solidFill>
                          <a:effectLst/>
                          <a:latin typeface="IBM Plex Sans" panose="020B0503050203000203" pitchFamily="34" charset="0"/>
                          <a:ea typeface="Arial" panose="020B0604020202020204" pitchFamily="34" charset="0"/>
                        </a:rPr>
                        <a:t>8.4</a:t>
                      </a:r>
                      <a:endParaRPr lang="es-CR" sz="1000" b="0" i="0" u="none" strike="noStrike">
                        <a:solidFill>
                          <a:srgbClr val="000000"/>
                        </a:solidFill>
                        <a:effectLst/>
                        <a:latin typeface="IBM Plex Sans" panose="020B0503050203000203"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R" sz="1000" b="0" i="0" u="none" strike="noStrike">
                          <a:solidFill>
                            <a:srgbClr val="000000"/>
                          </a:solidFill>
                          <a:effectLst/>
                          <a:latin typeface="IBM Plex Sans" panose="020B0503050203000203" pitchFamily="34" charset="0"/>
                          <a:ea typeface="Arial" panose="020B0604020202020204" pitchFamily="34" charset="0"/>
                        </a:rPr>
                        <a:t>44.2</a:t>
                      </a:r>
                      <a:endParaRPr lang="es-CR" sz="1000" b="0" i="0" u="none" strike="noStrike">
                        <a:solidFill>
                          <a:srgbClr val="000000"/>
                        </a:solidFill>
                        <a:effectLst/>
                        <a:latin typeface="IBM Plex Sans" panose="020B0503050203000203"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R" sz="1000" b="0" i="0" u="none" strike="noStrike">
                          <a:solidFill>
                            <a:srgbClr val="000000"/>
                          </a:solidFill>
                          <a:effectLst/>
                          <a:latin typeface="IBM Plex Sans" panose="020B0503050203000203" pitchFamily="34" charset="0"/>
                          <a:ea typeface="Arial" panose="020B0604020202020204" pitchFamily="34" charset="0"/>
                        </a:rPr>
                        <a:t>44.3</a:t>
                      </a:r>
                      <a:endParaRPr lang="es-CR" sz="1000" b="0" i="0" u="none" strike="noStrike">
                        <a:solidFill>
                          <a:srgbClr val="000000"/>
                        </a:solidFill>
                        <a:effectLst/>
                        <a:latin typeface="IBM Plex Sans" panose="020B0503050203000203"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R" sz="1000" b="0" i="0" u="none" strike="noStrike">
                          <a:solidFill>
                            <a:srgbClr val="000000"/>
                          </a:solidFill>
                          <a:effectLst/>
                          <a:latin typeface="IBM Plex Sans" panose="020B0503050203000203" pitchFamily="34" charset="0"/>
                          <a:ea typeface="Arial" panose="020B0604020202020204" pitchFamily="34" charset="0"/>
                        </a:rPr>
                        <a:t>2367</a:t>
                      </a:r>
                      <a:endParaRPr lang="es-CR" sz="1000" b="0" i="0" u="none" strike="noStrike">
                        <a:solidFill>
                          <a:srgbClr val="000000"/>
                        </a:solidFill>
                        <a:effectLst/>
                        <a:latin typeface="IBM Plex Sans" panose="020B0503050203000203"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76828316"/>
                  </a:ext>
                </a:extLst>
              </a:tr>
              <a:tr h="293563">
                <a:tc vMerge="1">
                  <a:txBody>
                    <a:bodyPr/>
                    <a:lstStyle/>
                    <a:p>
                      <a:endParaRPr lang="en-US"/>
                    </a:p>
                  </a:txBody>
                  <a:tcPr/>
                </a:tc>
                <a:tc>
                  <a:txBody>
                    <a:bodyPr/>
                    <a:lstStyle/>
                    <a:p>
                      <a:pPr algn="l" fontAlgn="ctr"/>
                      <a:r>
                        <a:rPr lang="es-CR" sz="1000" b="0" i="0" u="none" strike="noStrike">
                          <a:solidFill>
                            <a:srgbClr val="000000"/>
                          </a:solidFill>
                          <a:effectLst/>
                          <a:latin typeface="IBM Plex Sans" panose="020B0503050203000203" pitchFamily="34" charset="0"/>
                        </a:rPr>
                        <a:t>Dos o más</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R" sz="1000" b="0" i="0" u="none" strike="noStrike">
                          <a:solidFill>
                            <a:srgbClr val="000000"/>
                          </a:solidFill>
                          <a:effectLst/>
                          <a:latin typeface="IBM Plex Sans" panose="020B0503050203000203" pitchFamily="34" charset="0"/>
                          <a:ea typeface="Arial" panose="020B0604020202020204" pitchFamily="34" charset="0"/>
                        </a:rPr>
                        <a:t>164</a:t>
                      </a:r>
                      <a:endParaRPr lang="es-CR" sz="1000" b="0" i="0" u="none" strike="noStrike">
                        <a:solidFill>
                          <a:srgbClr val="000000"/>
                        </a:solidFill>
                        <a:effectLst/>
                        <a:latin typeface="IBM Plex Sans" panose="020B0503050203000203"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R" sz="1000" b="0" i="0" u="none" strike="noStrike">
                          <a:solidFill>
                            <a:srgbClr val="000000"/>
                          </a:solidFill>
                          <a:effectLst/>
                          <a:latin typeface="IBM Plex Sans" panose="020B0503050203000203" pitchFamily="34" charset="0"/>
                          <a:ea typeface="Arial" panose="020B0604020202020204" pitchFamily="34" charset="0"/>
                        </a:rPr>
                        <a:t>7.5</a:t>
                      </a:r>
                      <a:endParaRPr lang="es-CR" sz="1000" b="0" i="0" u="none" strike="noStrike">
                        <a:solidFill>
                          <a:srgbClr val="000000"/>
                        </a:solidFill>
                        <a:effectLst/>
                        <a:latin typeface="IBM Plex Sans" panose="020B0503050203000203"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R" sz="1000" b="0" i="0" u="none" strike="noStrike">
                          <a:solidFill>
                            <a:srgbClr val="000000"/>
                          </a:solidFill>
                          <a:effectLst/>
                          <a:latin typeface="IBM Plex Sans" panose="020B0503050203000203" pitchFamily="34" charset="0"/>
                          <a:ea typeface="Arial" panose="020B0604020202020204" pitchFamily="34" charset="0"/>
                        </a:rPr>
                        <a:t>38.7</a:t>
                      </a:r>
                      <a:endParaRPr lang="es-CR" sz="1000" b="0" i="0" u="none" strike="noStrike">
                        <a:solidFill>
                          <a:srgbClr val="000000"/>
                        </a:solidFill>
                        <a:effectLst/>
                        <a:latin typeface="IBM Plex Sans" panose="020B0503050203000203"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R" sz="1000" b="0" i="0" u="none" strike="noStrike" dirty="0">
                          <a:solidFill>
                            <a:srgbClr val="000000"/>
                          </a:solidFill>
                          <a:effectLst/>
                          <a:latin typeface="IBM Plex Sans" panose="020B0503050203000203" pitchFamily="34" charset="0"/>
                          <a:ea typeface="Arial" panose="020B0604020202020204" pitchFamily="34" charset="0"/>
                        </a:rPr>
                        <a:t>38.7</a:t>
                      </a:r>
                      <a:endParaRPr lang="es-CR" sz="1000" b="0" i="0" u="none" strike="noStrike" dirty="0">
                        <a:solidFill>
                          <a:srgbClr val="000000"/>
                        </a:solidFill>
                        <a:effectLst/>
                        <a:latin typeface="IBM Plex Sans" panose="020B0503050203000203"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R" sz="1000" b="0" i="0" u="none" strike="noStrike">
                          <a:solidFill>
                            <a:srgbClr val="000000"/>
                          </a:solidFill>
                          <a:effectLst/>
                          <a:latin typeface="IBM Plex Sans" panose="020B0503050203000203" pitchFamily="34" charset="0"/>
                          <a:ea typeface="Arial" panose="020B0604020202020204" pitchFamily="34" charset="0"/>
                        </a:rPr>
                        <a:t>2347</a:t>
                      </a:r>
                      <a:endParaRPr lang="es-CR" sz="1000" b="0" i="0" u="none" strike="noStrike">
                        <a:solidFill>
                          <a:srgbClr val="000000"/>
                        </a:solidFill>
                        <a:effectLst/>
                        <a:latin typeface="IBM Plex Sans" panose="020B0503050203000203"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92991719"/>
                  </a:ext>
                </a:extLst>
              </a:tr>
              <a:tr h="293563">
                <a:tc vMerge="1">
                  <a:txBody>
                    <a:bodyPr/>
                    <a:lstStyle/>
                    <a:p>
                      <a:endParaRPr lang="en-US"/>
                    </a:p>
                  </a:txBody>
                  <a:tcPr/>
                </a:tc>
                <a:tc>
                  <a:txBody>
                    <a:bodyPr/>
                    <a:lstStyle/>
                    <a:p>
                      <a:pPr algn="l" fontAlgn="ctr"/>
                      <a:r>
                        <a:rPr lang="es-CR" sz="1000" b="0" i="0" u="none" strike="noStrike">
                          <a:solidFill>
                            <a:srgbClr val="000000"/>
                          </a:solidFill>
                          <a:effectLst/>
                          <a:latin typeface="IBM Plex Sans" panose="020B0503050203000203" pitchFamily="34" charset="0"/>
                        </a:rPr>
                        <a:t>Física</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R" sz="1000" b="0" i="0" u="none" strike="noStrike">
                          <a:solidFill>
                            <a:srgbClr val="000000"/>
                          </a:solidFill>
                          <a:effectLst/>
                          <a:latin typeface="IBM Plex Sans" panose="020B0503050203000203" pitchFamily="34" charset="0"/>
                          <a:ea typeface="Arial" panose="020B0604020202020204" pitchFamily="34" charset="0"/>
                        </a:rPr>
                        <a:t>213</a:t>
                      </a:r>
                      <a:endParaRPr lang="es-CR" sz="1000" b="0" i="0" u="none" strike="noStrike">
                        <a:solidFill>
                          <a:srgbClr val="000000"/>
                        </a:solidFill>
                        <a:effectLst/>
                        <a:latin typeface="IBM Plex Sans" panose="020B0503050203000203"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R" sz="1000" b="0" i="0" u="none" strike="noStrike">
                          <a:solidFill>
                            <a:srgbClr val="000000"/>
                          </a:solidFill>
                          <a:effectLst/>
                          <a:latin typeface="IBM Plex Sans" panose="020B0503050203000203" pitchFamily="34" charset="0"/>
                          <a:ea typeface="Arial" panose="020B0604020202020204" pitchFamily="34" charset="0"/>
                        </a:rPr>
                        <a:t>9.8</a:t>
                      </a:r>
                      <a:endParaRPr lang="es-CR" sz="1000" b="0" i="0" u="none" strike="noStrike">
                        <a:solidFill>
                          <a:srgbClr val="000000"/>
                        </a:solidFill>
                        <a:effectLst/>
                        <a:latin typeface="IBM Plex Sans" panose="020B0503050203000203"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R" sz="1000" b="0" i="0" u="none" strike="noStrike">
                          <a:solidFill>
                            <a:srgbClr val="000000"/>
                          </a:solidFill>
                          <a:effectLst/>
                          <a:latin typeface="IBM Plex Sans" panose="020B0503050203000203" pitchFamily="34" charset="0"/>
                          <a:ea typeface="Arial" panose="020B0604020202020204" pitchFamily="34" charset="0"/>
                        </a:rPr>
                        <a:t>51.3</a:t>
                      </a:r>
                      <a:endParaRPr lang="es-CR" sz="1000" b="0" i="0" u="none" strike="noStrike">
                        <a:solidFill>
                          <a:srgbClr val="000000"/>
                        </a:solidFill>
                        <a:effectLst/>
                        <a:latin typeface="IBM Plex Sans" panose="020B0503050203000203"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R" sz="1000" b="0" i="0" u="none" strike="noStrike">
                          <a:solidFill>
                            <a:srgbClr val="000000"/>
                          </a:solidFill>
                          <a:effectLst/>
                          <a:latin typeface="IBM Plex Sans" panose="020B0503050203000203" pitchFamily="34" charset="0"/>
                          <a:ea typeface="Arial" panose="020B0604020202020204" pitchFamily="34" charset="0"/>
                        </a:rPr>
                        <a:t>51.3</a:t>
                      </a:r>
                      <a:endParaRPr lang="es-CR" sz="1000" b="0" i="0" u="none" strike="noStrike">
                        <a:solidFill>
                          <a:srgbClr val="000000"/>
                        </a:solidFill>
                        <a:effectLst/>
                        <a:latin typeface="IBM Plex Sans" panose="020B0503050203000203"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R" sz="1000" b="0" i="0" u="none" strike="noStrike">
                          <a:solidFill>
                            <a:srgbClr val="000000"/>
                          </a:solidFill>
                          <a:effectLst/>
                          <a:latin typeface="IBM Plex Sans" panose="020B0503050203000203" pitchFamily="34" charset="0"/>
                          <a:ea typeface="Arial" panose="020B0604020202020204" pitchFamily="34" charset="0"/>
                        </a:rPr>
                        <a:t>2396</a:t>
                      </a:r>
                      <a:endParaRPr lang="es-CR" sz="1000" b="0" i="0" u="none" strike="noStrike">
                        <a:solidFill>
                          <a:srgbClr val="000000"/>
                        </a:solidFill>
                        <a:effectLst/>
                        <a:latin typeface="IBM Plex Sans" panose="020B0503050203000203"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07433701"/>
                  </a:ext>
                </a:extLst>
              </a:tr>
              <a:tr h="293563">
                <a:tc vMerge="1">
                  <a:txBody>
                    <a:bodyPr/>
                    <a:lstStyle/>
                    <a:p>
                      <a:endParaRPr lang="en-US"/>
                    </a:p>
                  </a:txBody>
                  <a:tcPr/>
                </a:tc>
                <a:tc>
                  <a:txBody>
                    <a:bodyPr/>
                    <a:lstStyle/>
                    <a:p>
                      <a:pPr algn="just" fontAlgn="ctr"/>
                      <a:r>
                        <a:rPr lang="es-CR" sz="1000" b="0" i="0" u="none" strike="noStrike">
                          <a:solidFill>
                            <a:srgbClr val="000000"/>
                          </a:solidFill>
                          <a:effectLst/>
                          <a:latin typeface="IBM Plex Sans" panose="020B0503050203000203" pitchFamily="34" charset="0"/>
                        </a:rPr>
                        <a:t>Psicosocial</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R" sz="1000" b="0" i="0" u="none" strike="noStrike">
                          <a:solidFill>
                            <a:srgbClr val="000000"/>
                          </a:solidFill>
                          <a:effectLst/>
                          <a:latin typeface="IBM Plex Sans" panose="020B0503050203000203" pitchFamily="34" charset="0"/>
                          <a:ea typeface="Arial" panose="020B0604020202020204" pitchFamily="34" charset="0"/>
                        </a:rPr>
                        <a:t>152</a:t>
                      </a:r>
                      <a:endParaRPr lang="es-CR" sz="1000" b="0" i="0" u="none" strike="noStrike">
                        <a:solidFill>
                          <a:srgbClr val="000000"/>
                        </a:solidFill>
                        <a:effectLst/>
                        <a:latin typeface="IBM Plex Sans" panose="020B0503050203000203"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R" sz="1000" b="0" i="0" u="none" strike="noStrike">
                          <a:solidFill>
                            <a:srgbClr val="000000"/>
                          </a:solidFill>
                          <a:effectLst/>
                          <a:latin typeface="IBM Plex Sans" panose="020B0503050203000203" pitchFamily="34" charset="0"/>
                          <a:ea typeface="Arial" panose="020B0604020202020204" pitchFamily="34" charset="0"/>
                        </a:rPr>
                        <a:t>7</a:t>
                      </a:r>
                      <a:endParaRPr lang="es-CR" sz="1000" b="0" i="0" u="none" strike="noStrike">
                        <a:solidFill>
                          <a:srgbClr val="000000"/>
                        </a:solidFill>
                        <a:effectLst/>
                        <a:latin typeface="IBM Plex Sans" panose="020B0503050203000203"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R" sz="1000" b="0" i="0" u="none" strike="noStrike">
                          <a:solidFill>
                            <a:srgbClr val="000000"/>
                          </a:solidFill>
                          <a:effectLst/>
                          <a:latin typeface="IBM Plex Sans" panose="020B0503050203000203" pitchFamily="34" charset="0"/>
                          <a:ea typeface="Arial" panose="020B0604020202020204" pitchFamily="34" charset="0"/>
                        </a:rPr>
                        <a:t>36.7</a:t>
                      </a:r>
                      <a:endParaRPr lang="es-CR" sz="1000" b="0" i="0" u="none" strike="noStrike">
                        <a:solidFill>
                          <a:srgbClr val="000000"/>
                        </a:solidFill>
                        <a:effectLst/>
                        <a:latin typeface="IBM Plex Sans" panose="020B0503050203000203"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R" sz="1000" b="0" i="0" u="none" strike="noStrike">
                          <a:solidFill>
                            <a:srgbClr val="000000"/>
                          </a:solidFill>
                          <a:effectLst/>
                          <a:latin typeface="IBM Plex Sans" panose="020B0503050203000203" pitchFamily="34" charset="0"/>
                          <a:ea typeface="Arial" panose="020B0604020202020204" pitchFamily="34" charset="0"/>
                        </a:rPr>
                        <a:t>36.7</a:t>
                      </a:r>
                      <a:endParaRPr lang="es-CR" sz="1000" b="0" i="0" u="none" strike="noStrike">
                        <a:solidFill>
                          <a:srgbClr val="000000"/>
                        </a:solidFill>
                        <a:effectLst/>
                        <a:latin typeface="IBM Plex Sans" panose="020B0503050203000203"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R" sz="1000" b="0" i="0" u="none" strike="noStrike" dirty="0">
                          <a:solidFill>
                            <a:srgbClr val="000000"/>
                          </a:solidFill>
                          <a:effectLst/>
                          <a:latin typeface="IBM Plex Sans" panose="020B0503050203000203" pitchFamily="34" charset="0"/>
                          <a:ea typeface="Arial" panose="020B0604020202020204" pitchFamily="34" charset="0"/>
                        </a:rPr>
                        <a:t>2335</a:t>
                      </a:r>
                      <a:endParaRPr lang="es-CR" sz="1000" b="0" i="0" u="none" strike="noStrike" dirty="0">
                        <a:solidFill>
                          <a:srgbClr val="000000"/>
                        </a:solidFill>
                        <a:effectLst/>
                        <a:latin typeface="IBM Plex Sans" panose="020B0503050203000203"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0701588"/>
                  </a:ext>
                </a:extLst>
              </a:tr>
              <a:tr h="293563">
                <a:tc rowSpan="3">
                  <a:txBody>
                    <a:bodyPr/>
                    <a:lstStyle/>
                    <a:p>
                      <a:pPr algn="ctr" fontAlgn="ctr"/>
                      <a:r>
                        <a:rPr lang="en-US" sz="1000" b="0" i="0" u="none" strike="noStrike">
                          <a:solidFill>
                            <a:srgbClr val="000000"/>
                          </a:solidFill>
                          <a:effectLst/>
                          <a:latin typeface="IBM Plex Sans" panose="020B0503050203000203" pitchFamily="34" charset="0"/>
                        </a:rPr>
                        <a:t>Rural</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es-CR" sz="1000" b="0" i="0" u="none" strike="noStrike">
                          <a:solidFill>
                            <a:srgbClr val="000000"/>
                          </a:solidFill>
                          <a:effectLst/>
                          <a:latin typeface="IBM Plex Sans" panose="020B0503050203000203" pitchFamily="34" charset="0"/>
                        </a:rPr>
                        <a:t>Cognitiva</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s-CR" sz="1000" b="0" i="0" u="none" strike="noStrike">
                          <a:solidFill>
                            <a:srgbClr val="000000"/>
                          </a:solidFill>
                          <a:effectLst/>
                          <a:latin typeface="IBM Plex Sans" panose="020B0503050203000203" pitchFamily="34" charset="0"/>
                          <a:ea typeface="Arial" panose="020B0604020202020204" pitchFamily="34" charset="0"/>
                        </a:rPr>
                        <a:t>215</a:t>
                      </a:r>
                      <a:endParaRPr lang="es-CR" sz="1000" b="0" i="0" u="none" strike="noStrike">
                        <a:solidFill>
                          <a:srgbClr val="000000"/>
                        </a:solidFill>
                        <a:effectLst/>
                        <a:latin typeface="IBM Plex Sans" panose="020B0503050203000203"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s-CR" sz="1000" b="0" i="0" u="none" strike="noStrike">
                          <a:solidFill>
                            <a:srgbClr val="000000"/>
                          </a:solidFill>
                          <a:effectLst/>
                          <a:latin typeface="IBM Plex Sans" panose="020B0503050203000203" pitchFamily="34" charset="0"/>
                          <a:ea typeface="Arial" panose="020B0604020202020204" pitchFamily="34" charset="0"/>
                        </a:rPr>
                        <a:t>9.5</a:t>
                      </a:r>
                      <a:endParaRPr lang="es-CR" sz="1000" b="0" i="0" u="none" strike="noStrike">
                        <a:solidFill>
                          <a:srgbClr val="000000"/>
                        </a:solidFill>
                        <a:effectLst/>
                        <a:latin typeface="IBM Plex Sans" panose="020B0503050203000203"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s-CR" sz="1000" b="0" i="0" u="none" strike="noStrike">
                          <a:solidFill>
                            <a:srgbClr val="000000"/>
                          </a:solidFill>
                          <a:effectLst/>
                          <a:latin typeface="IBM Plex Sans" panose="020B0503050203000203" pitchFamily="34" charset="0"/>
                          <a:ea typeface="Arial" panose="020B0604020202020204" pitchFamily="34" charset="0"/>
                        </a:rPr>
                        <a:t>51.6</a:t>
                      </a:r>
                      <a:endParaRPr lang="es-CR" sz="1000" b="0" i="0" u="none" strike="noStrike">
                        <a:solidFill>
                          <a:srgbClr val="000000"/>
                        </a:solidFill>
                        <a:effectLst/>
                        <a:latin typeface="IBM Plex Sans" panose="020B0503050203000203"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s-CR" sz="1000" b="0" i="0" u="none" strike="noStrike">
                          <a:solidFill>
                            <a:srgbClr val="000000"/>
                          </a:solidFill>
                          <a:effectLst/>
                          <a:latin typeface="IBM Plex Sans" panose="020B0503050203000203" pitchFamily="34" charset="0"/>
                          <a:ea typeface="Arial" panose="020B0604020202020204" pitchFamily="34" charset="0"/>
                        </a:rPr>
                        <a:t>51.6</a:t>
                      </a:r>
                      <a:endParaRPr lang="es-CR" sz="1000" b="0" i="0" u="none" strike="noStrike">
                        <a:solidFill>
                          <a:srgbClr val="000000"/>
                        </a:solidFill>
                        <a:effectLst/>
                        <a:latin typeface="IBM Plex Sans" panose="020B0503050203000203"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s-CR" sz="1000" b="0" i="0" u="none" strike="noStrike">
                          <a:solidFill>
                            <a:srgbClr val="000000"/>
                          </a:solidFill>
                          <a:effectLst/>
                          <a:latin typeface="IBM Plex Sans" panose="020B0503050203000203" pitchFamily="34" charset="0"/>
                          <a:ea typeface="Arial" panose="020B0604020202020204" pitchFamily="34" charset="0"/>
                        </a:rPr>
                        <a:t>2398</a:t>
                      </a:r>
                      <a:endParaRPr lang="es-CR" sz="1000" b="0" i="0" u="none" strike="noStrike">
                        <a:solidFill>
                          <a:srgbClr val="000000"/>
                        </a:solidFill>
                        <a:effectLst/>
                        <a:latin typeface="IBM Plex Sans" panose="020B0503050203000203"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07809056"/>
                  </a:ext>
                </a:extLst>
              </a:tr>
              <a:tr h="293563">
                <a:tc vMerge="1">
                  <a:txBody>
                    <a:bodyPr/>
                    <a:lstStyle/>
                    <a:p>
                      <a:endParaRPr lang="en-US"/>
                    </a:p>
                  </a:txBody>
                  <a:tcPr/>
                </a:tc>
                <a:tc>
                  <a:txBody>
                    <a:bodyPr/>
                    <a:lstStyle/>
                    <a:p>
                      <a:pPr algn="just" fontAlgn="ctr"/>
                      <a:r>
                        <a:rPr lang="es-CR" sz="1000" b="0" i="0" u="none" strike="noStrike" dirty="0">
                          <a:solidFill>
                            <a:srgbClr val="000000"/>
                          </a:solidFill>
                          <a:effectLst/>
                          <a:latin typeface="IBM Plex Sans" panose="020B0503050203000203" pitchFamily="34" charset="0"/>
                        </a:rPr>
                        <a:t>Dos o más</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868188198"/>
                  </a:ext>
                </a:extLst>
              </a:tr>
              <a:tr h="293563">
                <a:tc vMerge="1">
                  <a:txBody>
                    <a:bodyPr/>
                    <a:lstStyle/>
                    <a:p>
                      <a:endParaRPr lang="en-US"/>
                    </a:p>
                  </a:txBody>
                  <a:tcPr/>
                </a:tc>
                <a:tc>
                  <a:txBody>
                    <a:bodyPr/>
                    <a:lstStyle/>
                    <a:p>
                      <a:pPr algn="just" fontAlgn="ctr"/>
                      <a:r>
                        <a:rPr lang="es-CR" sz="1000" b="0" i="0" u="none" strike="noStrike">
                          <a:solidFill>
                            <a:srgbClr val="000000"/>
                          </a:solidFill>
                          <a:effectLst/>
                          <a:latin typeface="IBM Plex Sans" panose="020B0503050203000203" pitchFamily="34" charset="0"/>
                        </a:rPr>
                        <a:t>Física</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R" sz="1000" b="0" i="0" u="none" strike="noStrike">
                          <a:solidFill>
                            <a:srgbClr val="000000"/>
                          </a:solidFill>
                          <a:effectLst/>
                          <a:latin typeface="IBM Plex Sans" panose="020B0503050203000203" pitchFamily="34" charset="0"/>
                          <a:ea typeface="Arial" panose="020B0604020202020204" pitchFamily="34" charset="0"/>
                        </a:rPr>
                        <a:t>249</a:t>
                      </a:r>
                      <a:endParaRPr lang="es-CR" sz="1000" b="0" i="0" u="none" strike="noStrike">
                        <a:solidFill>
                          <a:srgbClr val="000000"/>
                        </a:solidFill>
                        <a:effectLst/>
                        <a:latin typeface="IBM Plex Sans" panose="020B0503050203000203"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R" sz="1000" b="0" i="0" u="none" strike="noStrike" dirty="0">
                          <a:solidFill>
                            <a:srgbClr val="000000"/>
                          </a:solidFill>
                          <a:effectLst/>
                          <a:latin typeface="IBM Plex Sans" panose="020B0503050203000203" pitchFamily="34" charset="0"/>
                          <a:ea typeface="Arial" panose="020B0604020202020204" pitchFamily="34" charset="0"/>
                        </a:rPr>
                        <a:t>11</a:t>
                      </a:r>
                      <a:endParaRPr lang="es-CR" sz="1000" b="0" i="0" u="none" strike="noStrike" dirty="0">
                        <a:solidFill>
                          <a:srgbClr val="000000"/>
                        </a:solidFill>
                        <a:effectLst/>
                        <a:latin typeface="IBM Plex Sans" panose="020B0503050203000203"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R" sz="1000" b="0" i="0" u="none" strike="noStrike">
                          <a:solidFill>
                            <a:srgbClr val="000000"/>
                          </a:solidFill>
                          <a:effectLst/>
                          <a:latin typeface="IBM Plex Sans" panose="020B0503050203000203" pitchFamily="34" charset="0"/>
                          <a:ea typeface="Arial" panose="020B0604020202020204" pitchFamily="34" charset="0"/>
                        </a:rPr>
                        <a:t>59.9</a:t>
                      </a:r>
                      <a:endParaRPr lang="es-CR" sz="1000" b="0" i="0" u="none" strike="noStrike">
                        <a:solidFill>
                          <a:srgbClr val="000000"/>
                        </a:solidFill>
                        <a:effectLst/>
                        <a:latin typeface="IBM Plex Sans" panose="020B0503050203000203"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R" sz="1000" b="0" i="0" u="none" strike="noStrike">
                          <a:solidFill>
                            <a:srgbClr val="000000"/>
                          </a:solidFill>
                          <a:effectLst/>
                          <a:latin typeface="IBM Plex Sans" panose="020B0503050203000203" pitchFamily="34" charset="0"/>
                          <a:ea typeface="Arial" panose="020B0604020202020204" pitchFamily="34" charset="0"/>
                        </a:rPr>
                        <a:t>59.9</a:t>
                      </a:r>
                      <a:endParaRPr lang="es-CR" sz="1000" b="0" i="0" u="none" strike="noStrike">
                        <a:solidFill>
                          <a:srgbClr val="000000"/>
                        </a:solidFill>
                        <a:effectLst/>
                        <a:latin typeface="IBM Plex Sans" panose="020B0503050203000203"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R" sz="1000" b="0" i="0" u="none" strike="noStrike" dirty="0">
                          <a:solidFill>
                            <a:srgbClr val="000000"/>
                          </a:solidFill>
                          <a:effectLst/>
                          <a:latin typeface="IBM Plex Sans" panose="020B0503050203000203" pitchFamily="34" charset="0"/>
                          <a:ea typeface="Arial" panose="020B0604020202020204" pitchFamily="34" charset="0"/>
                        </a:rPr>
                        <a:t>2432</a:t>
                      </a:r>
                      <a:endParaRPr lang="es-CR" sz="1000" b="0" i="0" u="none" strike="noStrike" dirty="0">
                        <a:solidFill>
                          <a:srgbClr val="000000"/>
                        </a:solidFill>
                        <a:effectLst/>
                        <a:latin typeface="IBM Plex Sans" panose="020B0503050203000203"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0377251"/>
                  </a:ext>
                </a:extLst>
              </a:tr>
            </a:tbl>
          </a:graphicData>
        </a:graphic>
      </p:graphicFrame>
      <p:sp>
        <p:nvSpPr>
          <p:cNvPr id="12" name="Rectángulo 11">
            <a:extLst>
              <a:ext uri="{FF2B5EF4-FFF2-40B4-BE49-F238E27FC236}">
                <a16:creationId xmlns:a16="http://schemas.microsoft.com/office/drawing/2014/main" id="{1ACFA5E9-D035-4741-BA79-8CD3802F04DF}"/>
              </a:ext>
            </a:extLst>
          </p:cNvPr>
          <p:cNvSpPr/>
          <p:nvPr/>
        </p:nvSpPr>
        <p:spPr>
          <a:xfrm>
            <a:off x="112423" y="5066665"/>
            <a:ext cx="1340432" cy="215444"/>
          </a:xfrm>
          <a:prstGeom prst="rect">
            <a:avLst/>
          </a:prstGeom>
        </p:spPr>
        <p:txBody>
          <a:bodyPr wrap="none">
            <a:spAutoFit/>
          </a:bodyPr>
          <a:lstStyle/>
          <a:p>
            <a:r>
              <a:rPr lang="es-CR" sz="800" dirty="0"/>
              <a:t>Fuente: Elaboración propia.</a:t>
            </a:r>
            <a:endParaRPr lang="en-US" dirty="0"/>
          </a:p>
        </p:txBody>
      </p:sp>
      <p:sp>
        <p:nvSpPr>
          <p:cNvPr id="9" name="Rectángulo 8">
            <a:extLst>
              <a:ext uri="{FF2B5EF4-FFF2-40B4-BE49-F238E27FC236}">
                <a16:creationId xmlns:a16="http://schemas.microsoft.com/office/drawing/2014/main" id="{E8A5E347-95AD-4ECC-AAE8-86CF8DC10F6E}"/>
              </a:ext>
            </a:extLst>
          </p:cNvPr>
          <p:cNvSpPr/>
          <p:nvPr/>
        </p:nvSpPr>
        <p:spPr>
          <a:xfrm>
            <a:off x="6240145" y="1936807"/>
            <a:ext cx="5871214" cy="1525802"/>
          </a:xfrm>
          <a:prstGeom prst="rect">
            <a:avLst/>
          </a:prstGeom>
        </p:spPr>
        <p:txBody>
          <a:bodyPr wrap="square">
            <a:spAutoFit/>
          </a:bodyPr>
          <a:lstStyle/>
          <a:p>
            <a:pPr>
              <a:lnSpc>
                <a:spcPct val="107000"/>
              </a:lnSpc>
              <a:spcAft>
                <a:spcPts val="0"/>
              </a:spcAft>
            </a:pPr>
            <a:r>
              <a:rPr lang="es-CR" sz="1600" dirty="0">
                <a:latin typeface="IBM Plex Sans" panose="020B0503050203000203" pitchFamily="34" charset="0"/>
                <a:ea typeface="Calibri" panose="020F0502020204030204" pitchFamily="34" charset="0"/>
                <a:cs typeface="Times New Roman" panose="02020603050405020304" pitchFamily="18" charset="0"/>
              </a:rPr>
              <a:t> </a:t>
            </a:r>
            <a:endParaRPr lang="en-US" sz="1400" dirty="0">
              <a:effectLst/>
              <a:latin typeface="IBM Plex Sans" panose="020B0503050203000203" pitchFamily="34" charset="0"/>
              <a:ea typeface="Calibri" panose="020F0502020204030204" pitchFamily="34" charset="0"/>
              <a:cs typeface="Times New Roman" panose="02020603050405020304" pitchFamily="18" charset="0"/>
            </a:endParaRPr>
          </a:p>
          <a:p>
            <a:pPr>
              <a:lnSpc>
                <a:spcPct val="107000"/>
              </a:lnSpc>
              <a:spcAft>
                <a:spcPts val="0"/>
              </a:spcAft>
            </a:pPr>
            <a:r>
              <a:rPr lang="es-CR" b="1" dirty="0">
                <a:latin typeface="IBM Plex Sans" panose="020B0503050203000203" pitchFamily="34" charset="0"/>
                <a:ea typeface="Calibri" panose="020F0502020204030204" pitchFamily="34" charset="0"/>
                <a:cs typeface="Times New Roman" panose="02020603050405020304" pitchFamily="18" charset="0"/>
              </a:rPr>
              <a:t>Gráfico 3:</a:t>
            </a:r>
            <a:r>
              <a:rPr lang="es-CR" dirty="0">
                <a:latin typeface="IBM Plex Sans" panose="020B0503050203000203" pitchFamily="34" charset="0"/>
                <a:ea typeface="Calibri" panose="020F0502020204030204" pitchFamily="34" charset="0"/>
                <a:cs typeface="Times New Roman" panose="02020603050405020304" pitchFamily="18" charset="0"/>
              </a:rPr>
              <a:t> </a:t>
            </a:r>
            <a:r>
              <a:rPr lang="es-CR" i="1" dirty="0">
                <a:latin typeface="IBM Plex Sans" panose="020B0503050203000203" pitchFamily="34" charset="0"/>
                <a:ea typeface="Calibri" panose="020F0502020204030204" pitchFamily="34" charset="0"/>
                <a:cs typeface="Times New Roman" panose="02020603050405020304" pitchFamily="18" charset="0"/>
              </a:rPr>
              <a:t>Costo</a:t>
            </a:r>
            <a:r>
              <a:rPr lang="es-CR" i="1" baseline="30000" dirty="0">
                <a:latin typeface="IBM Plex Sans" panose="020B0503050203000203" pitchFamily="34" charset="0"/>
                <a:ea typeface="Calibri" panose="020F0502020204030204" pitchFamily="34" charset="0"/>
                <a:cs typeface="Times New Roman" panose="02020603050405020304" pitchFamily="18" charset="0"/>
              </a:rPr>
              <a:t> </a:t>
            </a:r>
            <a:r>
              <a:rPr lang="es-CR" i="1" dirty="0">
                <a:latin typeface="IBM Plex Sans" panose="020B0503050203000203" pitchFamily="34" charset="0"/>
                <a:ea typeface="Calibri" panose="020F0502020204030204" pitchFamily="34" charset="0"/>
                <a:cs typeface="Times New Roman" panose="02020603050405020304" pitchFamily="18" charset="0"/>
              </a:rPr>
              <a:t>de la canasta básica alimentaria (CBA) incluyendo el consumo de complementos nutricionales, según la zona y el tipo de discapacidad.</a:t>
            </a:r>
            <a:endParaRPr lang="en-US" dirty="0">
              <a:effectLst/>
              <a:latin typeface="IBM Plex Sans" panose="020B0503050203000203" pitchFamily="34" charset="0"/>
              <a:ea typeface="Calibri" panose="020F0502020204030204" pitchFamily="34" charset="0"/>
              <a:cs typeface="Times New Roman" panose="02020603050405020304" pitchFamily="18" charset="0"/>
            </a:endParaRPr>
          </a:p>
          <a:p>
            <a:pPr>
              <a:lnSpc>
                <a:spcPct val="107000"/>
              </a:lnSpc>
              <a:spcAft>
                <a:spcPts val="0"/>
              </a:spcAft>
            </a:pPr>
            <a:r>
              <a:rPr lang="es-CR" dirty="0">
                <a:latin typeface="IBM Plex Sans" panose="020B0503050203000203" pitchFamily="34" charset="0"/>
                <a:ea typeface="Calibri" panose="020F0502020204030204" pitchFamily="34" charset="0"/>
                <a:cs typeface="Times New Roman" panose="02020603050405020304" pitchFamily="18" charset="0"/>
              </a:rPr>
              <a:t>(en colones)</a:t>
            </a:r>
            <a:endParaRPr lang="en-US" dirty="0">
              <a:effectLst/>
              <a:latin typeface="IBM Plex Sans" panose="020B0503050203000203" pitchFamily="34" charset="0"/>
              <a:ea typeface="Calibri" panose="020F0502020204030204" pitchFamily="34" charset="0"/>
              <a:cs typeface="Times New Roman" panose="02020603050405020304" pitchFamily="18" charset="0"/>
            </a:endParaRPr>
          </a:p>
        </p:txBody>
      </p:sp>
      <p:graphicFrame>
        <p:nvGraphicFramePr>
          <p:cNvPr id="13" name="Gráfico 12">
            <a:extLst>
              <a:ext uri="{FF2B5EF4-FFF2-40B4-BE49-F238E27FC236}">
                <a16:creationId xmlns:a16="http://schemas.microsoft.com/office/drawing/2014/main" id="{FE43F5DC-3347-4593-B978-5DE02D994FAF}"/>
              </a:ext>
            </a:extLst>
          </p:cNvPr>
          <p:cNvGraphicFramePr/>
          <p:nvPr>
            <p:extLst>
              <p:ext uri="{D42A27DB-BD31-4B8C-83A1-F6EECF244321}">
                <p14:modId xmlns:p14="http://schemas.microsoft.com/office/powerpoint/2010/main" val="339815406"/>
              </p:ext>
            </p:extLst>
          </p:nvPr>
        </p:nvGraphicFramePr>
        <p:xfrm>
          <a:off x="6240145" y="3758972"/>
          <a:ext cx="5951855" cy="2830830"/>
        </p:xfrm>
        <a:graphic>
          <a:graphicData uri="http://schemas.openxmlformats.org/drawingml/2006/chart">
            <c:chart xmlns:c="http://schemas.openxmlformats.org/drawingml/2006/chart" xmlns:r="http://schemas.openxmlformats.org/officeDocument/2006/relationships" r:id="rId5"/>
          </a:graphicData>
        </a:graphic>
      </p:graphicFrame>
      <p:sp>
        <p:nvSpPr>
          <p:cNvPr id="16" name="CuadroTexto 15">
            <a:extLst>
              <a:ext uri="{FF2B5EF4-FFF2-40B4-BE49-F238E27FC236}">
                <a16:creationId xmlns:a16="http://schemas.microsoft.com/office/drawing/2014/main" id="{3955DB96-5852-4D52-9343-C20F30947445}"/>
              </a:ext>
            </a:extLst>
          </p:cNvPr>
          <p:cNvSpPr txBox="1"/>
          <p:nvPr/>
        </p:nvSpPr>
        <p:spPr>
          <a:xfrm>
            <a:off x="80641" y="1422400"/>
            <a:ext cx="5128579" cy="646331"/>
          </a:xfrm>
          <a:prstGeom prst="rect">
            <a:avLst/>
          </a:prstGeom>
          <a:noFill/>
        </p:spPr>
        <p:txBody>
          <a:bodyPr wrap="square" rtlCol="0">
            <a:spAutoFit/>
          </a:bodyPr>
          <a:lstStyle/>
          <a:p>
            <a:r>
              <a:rPr lang="es-CR" b="1" dirty="0">
                <a:latin typeface="IBM Plex Sans" panose="020B0503050203000203" pitchFamily="34" charset="0"/>
              </a:rPr>
              <a:t>Cuadro 4: </a:t>
            </a:r>
            <a:r>
              <a:rPr lang="es-CR" dirty="0">
                <a:latin typeface="IBM Plex Sans" panose="020B0503050203000203" pitchFamily="34" charset="0"/>
              </a:rPr>
              <a:t>Composición calórica de la CBA ajustada con complementos nutricionales</a:t>
            </a:r>
            <a:endParaRPr lang="en-US" dirty="0">
              <a:latin typeface="IBM Plex Sans" panose="020B0503050203000203" pitchFamily="34" charset="0"/>
            </a:endParaRPr>
          </a:p>
        </p:txBody>
      </p:sp>
    </p:spTree>
    <p:extLst>
      <p:ext uri="{BB962C8B-B14F-4D97-AF65-F5344CB8AC3E}">
        <p14:creationId xmlns:p14="http://schemas.microsoft.com/office/powerpoint/2010/main" val="2263685642"/>
      </p:ext>
    </p:extLst>
  </p:cSld>
  <p:clrMapOvr>
    <a:masterClrMapping/>
  </p:clrMapOvr>
  <mc:AlternateContent xmlns:mc="http://schemas.openxmlformats.org/markup-compatibility/2006" xmlns:p14="http://schemas.microsoft.com/office/powerpoint/2010/main">
    <mc:Choice Requires="p14">
      <p:transition p14:dur="10" advClick="0">
        <p14:flythrough/>
      </p:transition>
    </mc:Choice>
    <mc:Fallback xmlns="">
      <p:transition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P spid="9" grpId="0"/>
      <p:bldGraphic spid="13" grpId="0">
        <p:bldAsOne/>
      </p:bldGraphic>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4281DD7F-44B0-4DBC-96B7-EA49C93911C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866450" y="248574"/>
            <a:ext cx="1152525" cy="476885"/>
          </a:xfrm>
          <a:prstGeom prst="rect">
            <a:avLst/>
          </a:prstGeom>
          <a:noFill/>
        </p:spPr>
      </p:pic>
      <p:pic>
        <p:nvPicPr>
          <p:cNvPr id="5" name="Imagen 4">
            <a:extLst>
              <a:ext uri="{FF2B5EF4-FFF2-40B4-BE49-F238E27FC236}">
                <a16:creationId xmlns:a16="http://schemas.microsoft.com/office/drawing/2014/main" id="{7C7CB945-3A41-42C9-B8D5-D6A542C41982}"/>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1222466" y="246352"/>
            <a:ext cx="481330" cy="481330"/>
          </a:xfrm>
          <a:prstGeom prst="rect">
            <a:avLst/>
          </a:prstGeom>
          <a:noFill/>
        </p:spPr>
      </p:pic>
      <p:sp>
        <p:nvSpPr>
          <p:cNvPr id="6" name="Subtítulo 5">
            <a:extLst>
              <a:ext uri="{FF2B5EF4-FFF2-40B4-BE49-F238E27FC236}">
                <a16:creationId xmlns:a16="http://schemas.microsoft.com/office/drawing/2014/main" id="{1A02AAAF-B613-442C-9E57-D9F5FD618591}"/>
              </a:ext>
            </a:extLst>
          </p:cNvPr>
          <p:cNvSpPr>
            <a:spLocks noGrp="1"/>
          </p:cNvSpPr>
          <p:nvPr>
            <p:ph type="subTitle" idx="1"/>
          </p:nvPr>
        </p:nvSpPr>
        <p:spPr>
          <a:xfrm>
            <a:off x="304800" y="216986"/>
            <a:ext cx="7061200" cy="693448"/>
          </a:xfrm>
        </p:spPr>
        <p:txBody>
          <a:bodyPr>
            <a:normAutofit/>
          </a:bodyPr>
          <a:lstStyle/>
          <a:p>
            <a:pPr algn="l"/>
            <a:r>
              <a:rPr lang="es-CR" sz="3200" b="1" dirty="0">
                <a:latin typeface="IBM Plex Sans" panose="020B0503050203000203" pitchFamily="34" charset="0"/>
              </a:rPr>
              <a:t>Canasta básica no alimentaria</a:t>
            </a:r>
            <a:endParaRPr lang="en-US" sz="3200" b="1" dirty="0">
              <a:latin typeface="IBM Plex Sans" panose="020B0503050203000203" pitchFamily="34" charset="0"/>
            </a:endParaRPr>
          </a:p>
        </p:txBody>
      </p:sp>
      <p:sp>
        <p:nvSpPr>
          <p:cNvPr id="11" name="CuadroTexto 10">
            <a:extLst>
              <a:ext uri="{FF2B5EF4-FFF2-40B4-BE49-F238E27FC236}">
                <a16:creationId xmlns:a16="http://schemas.microsoft.com/office/drawing/2014/main" id="{2EFC1E3A-5D87-419D-8C38-761306A6A57C}"/>
              </a:ext>
            </a:extLst>
          </p:cNvPr>
          <p:cNvSpPr txBox="1"/>
          <p:nvPr/>
        </p:nvSpPr>
        <p:spPr>
          <a:xfrm>
            <a:off x="288002" y="1039354"/>
            <a:ext cx="11615995" cy="2154436"/>
          </a:xfrm>
          <a:prstGeom prst="rect">
            <a:avLst/>
          </a:prstGeom>
          <a:noFill/>
        </p:spPr>
        <p:txBody>
          <a:bodyPr wrap="square" rtlCol="0">
            <a:spAutoFit/>
          </a:bodyPr>
          <a:lstStyle/>
          <a:p>
            <a:pPr marL="285750" indent="-285750">
              <a:buFont typeface="Arial" panose="020B0604020202020204" pitchFamily="34" charset="0"/>
              <a:buChar char="•"/>
            </a:pPr>
            <a:r>
              <a:rPr lang="es-CR" dirty="0">
                <a:latin typeface="IBM Plex Sans" panose="020B0503050203000203" pitchFamily="34" charset="0"/>
              </a:rPr>
              <a:t>Punto de partida 2004</a:t>
            </a:r>
          </a:p>
          <a:p>
            <a:endParaRPr lang="es-CR" dirty="0">
              <a:latin typeface="IBM Plex Sans" panose="020B0503050203000203" pitchFamily="34" charset="0"/>
            </a:endParaRPr>
          </a:p>
          <a:p>
            <a:pPr marL="285750" indent="-285750">
              <a:buFont typeface="Arial" panose="020B0604020202020204" pitchFamily="34" charset="0"/>
              <a:buChar char="•"/>
            </a:pPr>
            <a:r>
              <a:rPr lang="es-CR" sz="2000" dirty="0"/>
              <a:t>No se estimó un grupo de artículos que represente al promedio de la población, sino que más bien se estimó su costo económico</a:t>
            </a:r>
          </a:p>
          <a:p>
            <a:pPr marL="285750" indent="-285750">
              <a:buFont typeface="Arial" panose="020B0604020202020204" pitchFamily="34" charset="0"/>
              <a:buChar char="•"/>
            </a:pPr>
            <a:endParaRPr lang="es-CR" sz="2000" b="1" dirty="0">
              <a:latin typeface="IBM Plex Sans" panose="020B0503050203000203" pitchFamily="34" charset="0"/>
            </a:endParaRPr>
          </a:p>
          <a:p>
            <a:r>
              <a:rPr lang="es-CR" sz="2000" b="1" dirty="0">
                <a:latin typeface="IBM Plex Sans" panose="020B0503050203000203" pitchFamily="34" charset="0"/>
              </a:rPr>
              <a:t>Coeficiente de </a:t>
            </a:r>
            <a:r>
              <a:rPr lang="es-CR" sz="2000" b="1" dirty="0" err="1">
                <a:latin typeface="IBM Plex Sans" panose="020B0503050203000203" pitchFamily="34" charset="0"/>
              </a:rPr>
              <a:t>Orshansky</a:t>
            </a:r>
            <a:r>
              <a:rPr lang="es-CR" sz="2000" b="1" dirty="0">
                <a:latin typeface="IBM Plex Sans" panose="020B0503050203000203" pitchFamily="34" charset="0"/>
              </a:rPr>
              <a:t>:</a:t>
            </a:r>
          </a:p>
          <a:p>
            <a:pPr marL="285750" indent="-285750">
              <a:buFont typeface="Arial" panose="020B0604020202020204" pitchFamily="34" charset="0"/>
              <a:buChar char="•"/>
            </a:pPr>
            <a:endParaRPr lang="es-CR" dirty="0">
              <a:latin typeface="IBM Plex Sans" panose="020B0503050203000203" pitchFamily="34" charset="0"/>
            </a:endParaRPr>
          </a:p>
        </p:txBody>
      </p:sp>
      <mc:AlternateContent xmlns:mc="http://schemas.openxmlformats.org/markup-compatibility/2006" xmlns:a14="http://schemas.microsoft.com/office/drawing/2010/main">
        <mc:Choice Requires="a14">
          <p:sp>
            <p:nvSpPr>
              <p:cNvPr id="3" name="Rectángulo 2">
                <a:extLst>
                  <a:ext uri="{FF2B5EF4-FFF2-40B4-BE49-F238E27FC236}">
                    <a16:creationId xmlns:a16="http://schemas.microsoft.com/office/drawing/2014/main" id="{6DA6F747-D075-488C-AA2A-EC0A36ACDAF9}"/>
                  </a:ext>
                </a:extLst>
              </p:cNvPr>
              <p:cNvSpPr/>
              <p:nvPr/>
            </p:nvSpPr>
            <p:spPr>
              <a:xfrm>
                <a:off x="4354720" y="3053984"/>
                <a:ext cx="3482556" cy="61831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𝑂</m:t>
                      </m:r>
                      <m:r>
                        <a:rPr lang="en-US" i="0">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𝐺𝑎𝑠𝑡𝑜</m:t>
                          </m:r>
                          <m:r>
                            <a:rPr lang="en-US" i="0">
                              <a:latin typeface="Cambria Math" panose="02040503050406030204" pitchFamily="18" charset="0"/>
                            </a:rPr>
                            <m:t> </m:t>
                          </m:r>
                          <m:r>
                            <a:rPr lang="en-US" i="1">
                              <a:latin typeface="Cambria Math" panose="02040503050406030204" pitchFamily="18" charset="0"/>
                            </a:rPr>
                            <m:t>𝑇𝑜𝑡𝑎𝑙</m:t>
                          </m:r>
                          <m:r>
                            <a:rPr lang="en-US" i="0">
                              <a:latin typeface="Cambria Math" panose="02040503050406030204" pitchFamily="18" charset="0"/>
                            </a:rPr>
                            <m:t> </m:t>
                          </m:r>
                          <m:r>
                            <a:rPr lang="en-US" i="1">
                              <a:latin typeface="Cambria Math" panose="02040503050406030204" pitchFamily="18" charset="0"/>
                            </a:rPr>
                            <m:t>𝑑𝑒</m:t>
                          </m:r>
                          <m:r>
                            <a:rPr lang="en-US" i="0">
                              <a:latin typeface="Cambria Math" panose="02040503050406030204" pitchFamily="18" charset="0"/>
                            </a:rPr>
                            <m:t> </m:t>
                          </m:r>
                          <m:r>
                            <a:rPr lang="en-US" i="1">
                              <a:latin typeface="Cambria Math" panose="02040503050406030204" pitchFamily="18" charset="0"/>
                            </a:rPr>
                            <m:t>𝑙𝑜𝑠</m:t>
                          </m:r>
                          <m:r>
                            <a:rPr lang="en-US" i="0">
                              <a:latin typeface="Cambria Math" panose="02040503050406030204" pitchFamily="18" charset="0"/>
                            </a:rPr>
                            <m:t> </m:t>
                          </m:r>
                          <m:r>
                            <a:rPr lang="en-US" i="1">
                              <a:latin typeface="Cambria Math" panose="02040503050406030204" pitchFamily="18" charset="0"/>
                            </a:rPr>
                            <m:t>h𝑜𝑔𝑎𝑟𝑒𝑠</m:t>
                          </m:r>
                        </m:num>
                        <m:den>
                          <m:r>
                            <a:rPr lang="en-US" i="1">
                              <a:latin typeface="Cambria Math" panose="02040503050406030204" pitchFamily="18" charset="0"/>
                            </a:rPr>
                            <m:t>𝐺𝑎𝑠𝑡𝑜</m:t>
                          </m:r>
                          <m:r>
                            <a:rPr lang="en-US" i="0">
                              <a:latin typeface="Cambria Math" panose="02040503050406030204" pitchFamily="18" charset="0"/>
                            </a:rPr>
                            <m:t> </m:t>
                          </m:r>
                          <m:r>
                            <a:rPr lang="en-US" i="1">
                              <a:latin typeface="Cambria Math" panose="02040503050406030204" pitchFamily="18" charset="0"/>
                            </a:rPr>
                            <m:t>𝑡𝑜𝑡𝑎𝑙</m:t>
                          </m:r>
                          <m:r>
                            <a:rPr lang="en-US" i="0">
                              <a:latin typeface="Cambria Math" panose="02040503050406030204" pitchFamily="18" charset="0"/>
                            </a:rPr>
                            <m:t> </m:t>
                          </m:r>
                          <m:r>
                            <a:rPr lang="en-US" i="1">
                              <a:latin typeface="Cambria Math" panose="02040503050406030204" pitchFamily="18" charset="0"/>
                            </a:rPr>
                            <m:t>𝑒𝑛</m:t>
                          </m:r>
                          <m:r>
                            <a:rPr lang="en-US" i="0">
                              <a:latin typeface="Cambria Math" panose="02040503050406030204" pitchFamily="18" charset="0"/>
                            </a:rPr>
                            <m:t> </m:t>
                          </m:r>
                          <m:r>
                            <a:rPr lang="en-US" i="1">
                              <a:latin typeface="Cambria Math" panose="02040503050406030204" pitchFamily="18" charset="0"/>
                            </a:rPr>
                            <m:t>𝑎𝑙𝑖𝑚𝑒𝑛𝑡𝑜𝑠</m:t>
                          </m:r>
                          <m:r>
                            <a:rPr lang="en-US" i="0">
                              <a:latin typeface="Cambria Math" panose="02040503050406030204" pitchFamily="18" charset="0"/>
                            </a:rPr>
                            <m:t> </m:t>
                          </m:r>
                        </m:den>
                      </m:f>
                    </m:oMath>
                  </m:oMathPara>
                </a14:m>
                <a:endParaRPr lang="en-US" dirty="0"/>
              </a:p>
            </p:txBody>
          </p:sp>
        </mc:Choice>
        <mc:Fallback xmlns="">
          <p:sp>
            <p:nvSpPr>
              <p:cNvPr id="3" name="Rectángulo 2">
                <a:extLst>
                  <a:ext uri="{FF2B5EF4-FFF2-40B4-BE49-F238E27FC236}">
                    <a16:creationId xmlns:a16="http://schemas.microsoft.com/office/drawing/2014/main" id="{6DA6F747-D075-488C-AA2A-EC0A36ACDAF9}"/>
                  </a:ext>
                </a:extLst>
              </p:cNvPr>
              <p:cNvSpPr>
                <a:spLocks noRot="1" noChangeAspect="1" noMove="1" noResize="1" noEditPoints="1" noAdjustHandles="1" noChangeArrowheads="1" noChangeShapeType="1" noTextEdit="1"/>
              </p:cNvSpPr>
              <p:nvPr/>
            </p:nvSpPr>
            <p:spPr>
              <a:xfrm>
                <a:off x="4354720" y="3053984"/>
                <a:ext cx="3482556" cy="618311"/>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Rectángulo 6">
                <a:extLst>
                  <a:ext uri="{FF2B5EF4-FFF2-40B4-BE49-F238E27FC236}">
                    <a16:creationId xmlns:a16="http://schemas.microsoft.com/office/drawing/2014/main" id="{449229DA-C83D-4D2C-B97D-58384BD16EE1}"/>
                  </a:ext>
                </a:extLst>
              </p:cNvPr>
              <p:cNvSpPr/>
              <p:nvPr/>
            </p:nvSpPr>
            <p:spPr>
              <a:xfrm>
                <a:off x="3142177" y="4206305"/>
                <a:ext cx="5907643"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𝐺𝑎𝑠𝑡𝑜</m:t>
                      </m:r>
                      <m:r>
                        <a:rPr lang="en-US" i="0">
                          <a:latin typeface="Cambria Math" panose="02040503050406030204" pitchFamily="18" charset="0"/>
                        </a:rPr>
                        <m:t> </m:t>
                      </m:r>
                      <m:r>
                        <a:rPr lang="en-US" i="1">
                          <a:latin typeface="Cambria Math" panose="02040503050406030204" pitchFamily="18" charset="0"/>
                        </a:rPr>
                        <m:t>𝑁𝑜</m:t>
                      </m:r>
                      <m:r>
                        <a:rPr lang="en-US" i="0">
                          <a:latin typeface="Cambria Math" panose="02040503050406030204" pitchFamily="18" charset="0"/>
                        </a:rPr>
                        <m:t> </m:t>
                      </m:r>
                      <m:r>
                        <a:rPr lang="en-US" i="1">
                          <a:latin typeface="Cambria Math" panose="02040503050406030204" pitchFamily="18" charset="0"/>
                        </a:rPr>
                        <m:t>𝐴𝑙𝑖𝑚𝑒𝑛𝑡𝑎𝑟𝑖𝑜</m:t>
                      </m:r>
                      <m:r>
                        <a:rPr lang="en-US" i="0">
                          <a:latin typeface="Cambria Math" panose="02040503050406030204" pitchFamily="18" charset="0"/>
                        </a:rPr>
                        <m:t> =</m:t>
                      </m:r>
                      <m:r>
                        <a:rPr lang="en-US" i="1">
                          <a:latin typeface="Cambria Math" panose="02040503050406030204" pitchFamily="18" charset="0"/>
                        </a:rPr>
                        <m:t>𝑂</m:t>
                      </m:r>
                      <m:r>
                        <a:rPr lang="en-US" i="0">
                          <a:latin typeface="Cambria Math" panose="02040503050406030204" pitchFamily="18" charset="0"/>
                        </a:rPr>
                        <m:t>∗</m:t>
                      </m:r>
                      <m:r>
                        <a:rPr lang="en-US" i="1">
                          <a:latin typeface="Cambria Math" panose="02040503050406030204" pitchFamily="18" charset="0"/>
                        </a:rPr>
                        <m:t>𝐺𝑎𝑠𝑡𝑜</m:t>
                      </m:r>
                      <m:r>
                        <a:rPr lang="en-US" i="0">
                          <a:latin typeface="Cambria Math" panose="02040503050406030204" pitchFamily="18" charset="0"/>
                        </a:rPr>
                        <m:t> </m:t>
                      </m:r>
                      <m:r>
                        <a:rPr lang="en-US" i="1">
                          <a:latin typeface="Cambria Math" panose="02040503050406030204" pitchFamily="18" charset="0"/>
                        </a:rPr>
                        <m:t>𝑇𝑜𝑡𝑎𝑙</m:t>
                      </m:r>
                      <m:r>
                        <a:rPr lang="en-US" i="0">
                          <a:latin typeface="Cambria Math" panose="02040503050406030204" pitchFamily="18" charset="0"/>
                        </a:rPr>
                        <m:t> </m:t>
                      </m:r>
                      <m:r>
                        <a:rPr lang="en-US" i="1">
                          <a:latin typeface="Cambria Math" panose="02040503050406030204" pitchFamily="18" charset="0"/>
                        </a:rPr>
                        <m:t>𝑒𝑛</m:t>
                      </m:r>
                      <m:r>
                        <a:rPr lang="en-US" i="0">
                          <a:latin typeface="Cambria Math" panose="02040503050406030204" pitchFamily="18" charset="0"/>
                        </a:rPr>
                        <m:t> </m:t>
                      </m:r>
                      <m:r>
                        <a:rPr lang="en-US" i="1">
                          <a:latin typeface="Cambria Math" panose="02040503050406030204" pitchFamily="18" charset="0"/>
                        </a:rPr>
                        <m:t>𝐴𝑙𝑖𝑚𝑒𝑛𝑡𝑜𝑠</m:t>
                      </m:r>
                      <m:r>
                        <a:rPr lang="en-US" i="0">
                          <a:latin typeface="Cambria Math" panose="02040503050406030204" pitchFamily="18" charset="0"/>
                        </a:rPr>
                        <m:t> </m:t>
                      </m:r>
                    </m:oMath>
                  </m:oMathPara>
                </a14:m>
                <a:endParaRPr lang="en-US" dirty="0"/>
              </a:p>
            </p:txBody>
          </p:sp>
        </mc:Choice>
        <mc:Fallback xmlns="">
          <p:sp>
            <p:nvSpPr>
              <p:cNvPr id="7" name="Rectángulo 6">
                <a:extLst>
                  <a:ext uri="{FF2B5EF4-FFF2-40B4-BE49-F238E27FC236}">
                    <a16:creationId xmlns:a16="http://schemas.microsoft.com/office/drawing/2014/main" id="{449229DA-C83D-4D2C-B97D-58384BD16EE1}"/>
                  </a:ext>
                </a:extLst>
              </p:cNvPr>
              <p:cNvSpPr>
                <a:spLocks noRot="1" noChangeAspect="1" noMove="1" noResize="1" noEditPoints="1" noAdjustHandles="1" noChangeArrowheads="1" noChangeShapeType="1" noTextEdit="1"/>
              </p:cNvSpPr>
              <p:nvPr/>
            </p:nvSpPr>
            <p:spPr>
              <a:xfrm>
                <a:off x="3142177" y="4206305"/>
                <a:ext cx="5907643" cy="369332"/>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Rectángulo 8">
                <a:extLst>
                  <a:ext uri="{FF2B5EF4-FFF2-40B4-BE49-F238E27FC236}">
                    <a16:creationId xmlns:a16="http://schemas.microsoft.com/office/drawing/2014/main" id="{136C8A3E-3A13-451E-B94B-4230C5233D8D}"/>
                  </a:ext>
                </a:extLst>
              </p:cNvPr>
              <p:cNvSpPr/>
              <p:nvPr/>
            </p:nvSpPr>
            <p:spPr>
              <a:xfrm>
                <a:off x="2289689" y="5000472"/>
                <a:ext cx="8851900" cy="369332"/>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𝐿𝑖𝑛𝑒𝑎</m:t>
                      </m:r>
                      <m:r>
                        <a:rPr lang="en-US" i="0">
                          <a:latin typeface="Cambria Math" panose="02040503050406030204" pitchFamily="18" charset="0"/>
                        </a:rPr>
                        <m:t> </m:t>
                      </m:r>
                      <m:r>
                        <a:rPr lang="en-US" i="1">
                          <a:latin typeface="Cambria Math" panose="02040503050406030204" pitchFamily="18" charset="0"/>
                        </a:rPr>
                        <m:t>𝑑𝑒</m:t>
                      </m:r>
                      <m:r>
                        <a:rPr lang="en-US" i="0">
                          <a:latin typeface="Cambria Math" panose="02040503050406030204" pitchFamily="18" charset="0"/>
                        </a:rPr>
                        <m:t> </m:t>
                      </m:r>
                      <m:r>
                        <a:rPr lang="en-US" i="1">
                          <a:latin typeface="Cambria Math" panose="02040503050406030204" pitchFamily="18" charset="0"/>
                        </a:rPr>
                        <m:t>𝑃𝑜𝑏𝑟𝑒𝑧𝑎</m:t>
                      </m:r>
                      <m:r>
                        <a:rPr lang="en-US" i="0">
                          <a:latin typeface="Cambria Math" panose="02040503050406030204" pitchFamily="18" charset="0"/>
                        </a:rPr>
                        <m:t>=</m:t>
                      </m:r>
                      <m:r>
                        <a:rPr lang="en-US" i="1">
                          <a:latin typeface="Cambria Math" panose="02040503050406030204" pitchFamily="18" charset="0"/>
                        </a:rPr>
                        <m:t>𝐺𝑎𝑠𝑡𝑜</m:t>
                      </m:r>
                      <m:r>
                        <a:rPr lang="en-US" i="0">
                          <a:latin typeface="Cambria Math" panose="02040503050406030204" pitchFamily="18" charset="0"/>
                        </a:rPr>
                        <m:t> </m:t>
                      </m:r>
                      <m:r>
                        <a:rPr lang="en-US" i="1">
                          <a:latin typeface="Cambria Math" panose="02040503050406030204" pitchFamily="18" charset="0"/>
                        </a:rPr>
                        <m:t>𝑇𝑜𝑡𝑎𝑙</m:t>
                      </m:r>
                      <m:r>
                        <a:rPr lang="en-US" i="0">
                          <a:latin typeface="Cambria Math" panose="02040503050406030204" pitchFamily="18" charset="0"/>
                        </a:rPr>
                        <m:t> </m:t>
                      </m:r>
                      <m:r>
                        <a:rPr lang="en-US" i="1">
                          <a:latin typeface="Cambria Math" panose="02040503050406030204" pitchFamily="18" charset="0"/>
                        </a:rPr>
                        <m:t>𝑒𝑛</m:t>
                      </m:r>
                      <m:r>
                        <a:rPr lang="en-US" i="0">
                          <a:latin typeface="Cambria Math" panose="02040503050406030204" pitchFamily="18" charset="0"/>
                        </a:rPr>
                        <m:t> </m:t>
                      </m:r>
                      <m:r>
                        <a:rPr lang="en-US" i="1">
                          <a:latin typeface="Cambria Math" panose="02040503050406030204" pitchFamily="18" charset="0"/>
                        </a:rPr>
                        <m:t>𝐴𝑙𝑖𝑚𝑒𝑛𝑡𝑜𝑠</m:t>
                      </m:r>
                      <m:r>
                        <a:rPr lang="en-US" i="0">
                          <a:latin typeface="Cambria Math" panose="02040503050406030204" pitchFamily="18" charset="0"/>
                        </a:rPr>
                        <m:t>+</m:t>
                      </m:r>
                      <m:r>
                        <a:rPr lang="en-US" i="1">
                          <a:latin typeface="Cambria Math" panose="02040503050406030204" pitchFamily="18" charset="0"/>
                        </a:rPr>
                        <m:t>𝐺𝑎𝑠𝑡𝑜</m:t>
                      </m:r>
                      <m:r>
                        <a:rPr lang="en-US" i="0">
                          <a:latin typeface="Cambria Math" panose="02040503050406030204" pitchFamily="18" charset="0"/>
                        </a:rPr>
                        <m:t> </m:t>
                      </m:r>
                      <m:r>
                        <a:rPr lang="en-US" i="1">
                          <a:latin typeface="Cambria Math" panose="02040503050406030204" pitchFamily="18" charset="0"/>
                        </a:rPr>
                        <m:t>𝑇𝑜𝑡𝑎𝑙</m:t>
                      </m:r>
                      <m:r>
                        <a:rPr lang="en-US" i="0">
                          <a:latin typeface="Cambria Math" panose="02040503050406030204" pitchFamily="18" charset="0"/>
                        </a:rPr>
                        <m:t> </m:t>
                      </m:r>
                      <m:r>
                        <a:rPr lang="en-US" i="1">
                          <a:latin typeface="Cambria Math" panose="02040503050406030204" pitchFamily="18" charset="0"/>
                        </a:rPr>
                        <m:t>𝑁𝑜</m:t>
                      </m:r>
                      <m:r>
                        <a:rPr lang="en-US" i="0">
                          <a:latin typeface="Cambria Math" panose="02040503050406030204" pitchFamily="18" charset="0"/>
                        </a:rPr>
                        <m:t> </m:t>
                      </m:r>
                      <m:r>
                        <a:rPr lang="en-US" i="1">
                          <a:latin typeface="Cambria Math" panose="02040503050406030204" pitchFamily="18" charset="0"/>
                        </a:rPr>
                        <m:t>𝐴𝑙𝑖𝑚𝑒𝑛𝑡𝑎𝑟𝑖𝑜</m:t>
                      </m:r>
                    </m:oMath>
                  </m:oMathPara>
                </a14:m>
                <a:endParaRPr lang="en-US" dirty="0"/>
              </a:p>
            </p:txBody>
          </p:sp>
        </mc:Choice>
        <mc:Fallback xmlns="">
          <p:sp>
            <p:nvSpPr>
              <p:cNvPr id="9" name="Rectángulo 8">
                <a:extLst>
                  <a:ext uri="{FF2B5EF4-FFF2-40B4-BE49-F238E27FC236}">
                    <a16:creationId xmlns:a16="http://schemas.microsoft.com/office/drawing/2014/main" id="{136C8A3E-3A13-451E-B94B-4230C5233D8D}"/>
                  </a:ext>
                </a:extLst>
              </p:cNvPr>
              <p:cNvSpPr>
                <a:spLocks noRot="1" noChangeAspect="1" noMove="1" noResize="1" noEditPoints="1" noAdjustHandles="1" noChangeArrowheads="1" noChangeShapeType="1" noTextEdit="1"/>
              </p:cNvSpPr>
              <p:nvPr/>
            </p:nvSpPr>
            <p:spPr>
              <a:xfrm>
                <a:off x="2289689" y="5000472"/>
                <a:ext cx="8851900" cy="369332"/>
              </a:xfrm>
              <a:prstGeom prst="rect">
                <a:avLst/>
              </a:prstGeom>
              <a:blipFill>
                <a:blip r:embed="rId7"/>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707557331"/>
      </p:ext>
    </p:extLst>
  </p:cSld>
  <p:clrMapOvr>
    <a:masterClrMapping/>
  </p:clrMapOvr>
  <mc:AlternateContent xmlns:mc="http://schemas.openxmlformats.org/markup-compatibility/2006" xmlns:p14="http://schemas.microsoft.com/office/powerpoint/2010/main">
    <mc:Choice Requires="p14">
      <p:transition p14:dur="10" advClick="0">
        <p14:flythrough/>
      </p:transition>
    </mc:Choice>
    <mc:Fallback xmlns="">
      <p:transition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9"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4281DD7F-44B0-4DBC-96B7-EA49C93911C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866450" y="248574"/>
            <a:ext cx="1152525" cy="476885"/>
          </a:xfrm>
          <a:prstGeom prst="rect">
            <a:avLst/>
          </a:prstGeom>
          <a:noFill/>
        </p:spPr>
      </p:pic>
      <p:pic>
        <p:nvPicPr>
          <p:cNvPr id="5" name="Imagen 4">
            <a:extLst>
              <a:ext uri="{FF2B5EF4-FFF2-40B4-BE49-F238E27FC236}">
                <a16:creationId xmlns:a16="http://schemas.microsoft.com/office/drawing/2014/main" id="{7C7CB945-3A41-42C9-B8D5-D6A542C41982}"/>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1222466" y="246352"/>
            <a:ext cx="481330" cy="481330"/>
          </a:xfrm>
          <a:prstGeom prst="rect">
            <a:avLst/>
          </a:prstGeom>
          <a:noFill/>
        </p:spPr>
      </p:pic>
      <p:sp>
        <p:nvSpPr>
          <p:cNvPr id="6" name="Subtítulo 5">
            <a:extLst>
              <a:ext uri="{FF2B5EF4-FFF2-40B4-BE49-F238E27FC236}">
                <a16:creationId xmlns:a16="http://schemas.microsoft.com/office/drawing/2014/main" id="{1A02AAAF-B613-442C-9E57-D9F5FD618591}"/>
              </a:ext>
            </a:extLst>
          </p:cNvPr>
          <p:cNvSpPr>
            <a:spLocks noGrp="1"/>
          </p:cNvSpPr>
          <p:nvPr>
            <p:ph type="subTitle" idx="1"/>
          </p:nvPr>
        </p:nvSpPr>
        <p:spPr>
          <a:xfrm>
            <a:off x="304800" y="216986"/>
            <a:ext cx="7061200" cy="693448"/>
          </a:xfrm>
        </p:spPr>
        <p:txBody>
          <a:bodyPr>
            <a:normAutofit/>
          </a:bodyPr>
          <a:lstStyle/>
          <a:p>
            <a:pPr algn="l"/>
            <a:r>
              <a:rPr lang="es-CR" sz="3200" b="1" dirty="0">
                <a:latin typeface="IBM Plex Sans" panose="020B0503050203000203" pitchFamily="34" charset="0"/>
              </a:rPr>
              <a:t>Canasta básica no alimentaria</a:t>
            </a:r>
            <a:endParaRPr lang="en-US" sz="3200" b="1" dirty="0">
              <a:latin typeface="IBM Plex Sans" panose="020B0503050203000203" pitchFamily="34" charset="0"/>
            </a:endParaRPr>
          </a:p>
        </p:txBody>
      </p:sp>
      <p:sp>
        <p:nvSpPr>
          <p:cNvPr id="2" name="Rectángulo 1">
            <a:extLst>
              <a:ext uri="{FF2B5EF4-FFF2-40B4-BE49-F238E27FC236}">
                <a16:creationId xmlns:a16="http://schemas.microsoft.com/office/drawing/2014/main" id="{BC6FC8AD-41C4-411F-9398-4E97ECBD33CA}"/>
              </a:ext>
            </a:extLst>
          </p:cNvPr>
          <p:cNvSpPr/>
          <p:nvPr/>
        </p:nvSpPr>
        <p:spPr>
          <a:xfrm>
            <a:off x="596900" y="1129659"/>
            <a:ext cx="8178800" cy="1003941"/>
          </a:xfrm>
          <a:prstGeom prst="rect">
            <a:avLst/>
          </a:prstGeom>
        </p:spPr>
        <p:txBody>
          <a:bodyPr wrap="square">
            <a:spAutoFit/>
          </a:bodyPr>
          <a:lstStyle/>
          <a:p>
            <a:pPr algn="just">
              <a:lnSpc>
                <a:spcPct val="107000"/>
              </a:lnSpc>
              <a:spcAft>
                <a:spcPts val="0"/>
              </a:spcAft>
            </a:pPr>
            <a:r>
              <a:rPr lang="es-CR" b="1" dirty="0">
                <a:latin typeface="Arial" panose="020B0604020202020204" pitchFamily="34" charset="0"/>
                <a:ea typeface="Calibri" panose="020F0502020204030204" pitchFamily="34" charset="0"/>
                <a:cs typeface="Times New Roman" panose="02020603050405020304" pitchFamily="18" charset="0"/>
              </a:rPr>
              <a:t>Gráfico 6: </a:t>
            </a:r>
            <a:r>
              <a:rPr lang="es-CR" i="1" dirty="0">
                <a:latin typeface="Arial" panose="020B0604020202020204" pitchFamily="34" charset="0"/>
                <a:ea typeface="Calibri" panose="020F0502020204030204" pitchFamily="34" charset="0"/>
                <a:cs typeface="Times New Roman" panose="02020603050405020304" pitchFamily="18" charset="0"/>
              </a:rPr>
              <a:t>Valor de la Canasta Básica Alimentaria, No Alimentaria y Línea de Pobreza,  2004 y 2018.</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R" i="1" dirty="0">
                <a:latin typeface="Arial" panose="020B0604020202020204" pitchFamily="34" charset="0"/>
                <a:ea typeface="Calibri" panose="020F0502020204030204" pitchFamily="34" charset="0"/>
                <a:cs typeface="Times New Roman" panose="02020603050405020304" pitchFamily="18" charset="0"/>
              </a:rPr>
              <a:t>(en colones)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Gráfico 9">
            <a:extLst>
              <a:ext uri="{FF2B5EF4-FFF2-40B4-BE49-F238E27FC236}">
                <a16:creationId xmlns:a16="http://schemas.microsoft.com/office/drawing/2014/main" id="{67ACEA80-532A-47B6-B8E8-88BD62A29F08}"/>
              </a:ext>
            </a:extLst>
          </p:cNvPr>
          <p:cNvGraphicFramePr/>
          <p:nvPr>
            <p:extLst>
              <p:ext uri="{D42A27DB-BD31-4B8C-83A1-F6EECF244321}">
                <p14:modId xmlns:p14="http://schemas.microsoft.com/office/powerpoint/2010/main" val="2022078223"/>
              </p:ext>
            </p:extLst>
          </p:nvPr>
        </p:nvGraphicFramePr>
        <p:xfrm>
          <a:off x="596900" y="2352825"/>
          <a:ext cx="6448425" cy="3832076"/>
        </p:xfrm>
        <a:graphic>
          <a:graphicData uri="http://schemas.openxmlformats.org/drawingml/2006/chart">
            <c:chart xmlns:c="http://schemas.openxmlformats.org/drawingml/2006/chart" xmlns:r="http://schemas.openxmlformats.org/officeDocument/2006/relationships" r:id="rId5"/>
          </a:graphicData>
        </a:graphic>
      </p:graphicFrame>
      <p:sp>
        <p:nvSpPr>
          <p:cNvPr id="12" name="Rectángulo 11">
            <a:extLst>
              <a:ext uri="{FF2B5EF4-FFF2-40B4-BE49-F238E27FC236}">
                <a16:creationId xmlns:a16="http://schemas.microsoft.com/office/drawing/2014/main" id="{86D240AB-79E7-4BDB-9DFB-725562227054}"/>
              </a:ext>
            </a:extLst>
          </p:cNvPr>
          <p:cNvSpPr/>
          <p:nvPr/>
        </p:nvSpPr>
        <p:spPr>
          <a:xfrm>
            <a:off x="304800" y="6456348"/>
            <a:ext cx="3690378" cy="369332"/>
          </a:xfrm>
          <a:prstGeom prst="rect">
            <a:avLst/>
          </a:prstGeom>
        </p:spPr>
        <p:txBody>
          <a:bodyPr wrap="square">
            <a:spAutoFit/>
          </a:bodyPr>
          <a:lstStyle/>
          <a:p>
            <a:r>
              <a:rPr lang="es-CR" sz="800" dirty="0">
                <a:latin typeface="Arial" panose="020B0604020202020204" pitchFamily="34" charset="0"/>
                <a:ea typeface="Calibri" panose="020F0502020204030204" pitchFamily="34" charset="0"/>
              </a:rPr>
              <a:t>Fuente: Elaboración propia con datos del INEC y CONAPDIS</a:t>
            </a:r>
            <a:r>
              <a:rPr lang="es-CR" dirty="0">
                <a:latin typeface="Arial" panose="020B0604020202020204" pitchFamily="34" charset="0"/>
                <a:ea typeface="Calibri" panose="020F0502020204030204" pitchFamily="34" charset="0"/>
              </a:rPr>
              <a:t>.</a:t>
            </a:r>
            <a:endParaRPr lang="en-US" dirty="0"/>
          </a:p>
        </p:txBody>
      </p:sp>
    </p:spTree>
    <p:extLst>
      <p:ext uri="{BB962C8B-B14F-4D97-AF65-F5344CB8AC3E}">
        <p14:creationId xmlns:p14="http://schemas.microsoft.com/office/powerpoint/2010/main" val="3402737588"/>
      </p:ext>
    </p:extLst>
  </p:cSld>
  <p:clrMapOvr>
    <a:masterClrMapping/>
  </p:clrMapOvr>
  <mc:AlternateContent xmlns:mc="http://schemas.openxmlformats.org/markup-compatibility/2006" xmlns:p14="http://schemas.microsoft.com/office/powerpoint/2010/main">
    <mc:Choice Requires="p14">
      <p:transition p14:dur="10" advClick="0">
        <p14:flythrough/>
      </p:transition>
    </mc:Choice>
    <mc:Fallback xmlns="">
      <p:transition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4281DD7F-44B0-4DBC-96B7-EA49C93911C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866450" y="248574"/>
            <a:ext cx="1152525" cy="476885"/>
          </a:xfrm>
          <a:prstGeom prst="rect">
            <a:avLst/>
          </a:prstGeom>
          <a:noFill/>
        </p:spPr>
      </p:pic>
      <p:pic>
        <p:nvPicPr>
          <p:cNvPr id="5" name="Imagen 4">
            <a:extLst>
              <a:ext uri="{FF2B5EF4-FFF2-40B4-BE49-F238E27FC236}">
                <a16:creationId xmlns:a16="http://schemas.microsoft.com/office/drawing/2014/main" id="{7C7CB945-3A41-42C9-B8D5-D6A542C41982}"/>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1222466" y="246352"/>
            <a:ext cx="481330" cy="481330"/>
          </a:xfrm>
          <a:prstGeom prst="rect">
            <a:avLst/>
          </a:prstGeom>
          <a:noFill/>
        </p:spPr>
      </p:pic>
      <p:sp>
        <p:nvSpPr>
          <p:cNvPr id="6" name="Subtítulo 5">
            <a:extLst>
              <a:ext uri="{FF2B5EF4-FFF2-40B4-BE49-F238E27FC236}">
                <a16:creationId xmlns:a16="http://schemas.microsoft.com/office/drawing/2014/main" id="{1A02AAAF-B613-442C-9E57-D9F5FD618591}"/>
              </a:ext>
            </a:extLst>
          </p:cNvPr>
          <p:cNvSpPr>
            <a:spLocks noGrp="1"/>
          </p:cNvSpPr>
          <p:nvPr>
            <p:ph type="subTitle" idx="1"/>
          </p:nvPr>
        </p:nvSpPr>
        <p:spPr>
          <a:xfrm>
            <a:off x="304800" y="216986"/>
            <a:ext cx="7061200" cy="693448"/>
          </a:xfrm>
        </p:spPr>
        <p:txBody>
          <a:bodyPr>
            <a:normAutofit fontScale="85000" lnSpcReduction="10000"/>
          </a:bodyPr>
          <a:lstStyle/>
          <a:p>
            <a:pPr algn="l"/>
            <a:r>
              <a:rPr lang="es-CR" sz="3200" b="1" dirty="0">
                <a:latin typeface="IBM Plex Sans" panose="020B0503050203000203" pitchFamily="34" charset="0"/>
              </a:rPr>
              <a:t>Ajuste de la Canasta básica no alimentaria</a:t>
            </a:r>
            <a:endParaRPr lang="en-US" sz="3200" b="1" dirty="0">
              <a:latin typeface="IBM Plex Sans" panose="020B0503050203000203" pitchFamily="34" charset="0"/>
            </a:endParaRPr>
          </a:p>
        </p:txBody>
      </p:sp>
      <p:sp>
        <p:nvSpPr>
          <p:cNvPr id="3" name="Rectángulo: esquinas redondeadas 2">
            <a:extLst>
              <a:ext uri="{FF2B5EF4-FFF2-40B4-BE49-F238E27FC236}">
                <a16:creationId xmlns:a16="http://schemas.microsoft.com/office/drawing/2014/main" id="{83EC2D49-CFDE-4E9B-A167-63226902A1EE}"/>
              </a:ext>
            </a:extLst>
          </p:cNvPr>
          <p:cNvSpPr/>
          <p:nvPr/>
        </p:nvSpPr>
        <p:spPr>
          <a:xfrm>
            <a:off x="533400" y="1333500"/>
            <a:ext cx="4495800" cy="3035300"/>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s-CR" sz="2000" b="1" dirty="0">
                <a:latin typeface="IBM Plex Sans" panose="020B0503050203000203" pitchFamily="34" charset="0"/>
              </a:rPr>
              <a:t>Escenario 1:                                                         </a:t>
            </a:r>
            <a:r>
              <a:rPr lang="es-CR" sz="2000" dirty="0">
                <a:latin typeface="IBM Plex Sans" panose="020B0503050203000203" pitchFamily="34" charset="0"/>
              </a:rPr>
              <a:t>Los subsidios </a:t>
            </a:r>
            <a:r>
              <a:rPr lang="es-CR" sz="2000" b="1" dirty="0">
                <a:latin typeface="IBM Plex Sans" panose="020B0503050203000203" pitchFamily="34" charset="0"/>
              </a:rPr>
              <a:t>no se incluyen </a:t>
            </a:r>
            <a:r>
              <a:rPr lang="es-CR" sz="2000" dirty="0">
                <a:latin typeface="IBM Plex Sans" panose="020B0503050203000203" pitchFamily="34" charset="0"/>
              </a:rPr>
              <a:t>como artículos dentro del IPC.</a:t>
            </a:r>
            <a:r>
              <a:rPr lang="es-CR" sz="2000" b="1" dirty="0">
                <a:latin typeface="IBM Plex Sans" panose="020B0503050203000203" pitchFamily="34" charset="0"/>
              </a:rPr>
              <a:t> </a:t>
            </a:r>
            <a:r>
              <a:rPr lang="es-CR" sz="2000" dirty="0">
                <a:latin typeface="IBM Plex Sans" panose="020B0503050203000203" pitchFamily="34" charset="0"/>
              </a:rPr>
              <a:t>El monto promedio del subsidio entregado a los beneficiarios de residencia (según su zona de residencia y tipo de discapacidad) </a:t>
            </a:r>
            <a:r>
              <a:rPr lang="es-CR" sz="2000" b="1" dirty="0">
                <a:latin typeface="IBM Plex Sans" panose="020B0503050203000203" pitchFamily="34" charset="0"/>
              </a:rPr>
              <a:t>se adicionan </a:t>
            </a:r>
            <a:r>
              <a:rPr lang="es-CR" sz="2000" dirty="0">
                <a:latin typeface="IBM Plex Sans" panose="020B0503050203000203" pitchFamily="34" charset="0"/>
              </a:rPr>
              <a:t>en forma completa al valor de la CBN.</a:t>
            </a:r>
            <a:endParaRPr lang="en-US" sz="2000" dirty="0">
              <a:latin typeface="IBM Plex Sans" panose="020B0503050203000203" pitchFamily="34" charset="0"/>
            </a:endParaRPr>
          </a:p>
        </p:txBody>
      </p:sp>
      <p:sp>
        <p:nvSpPr>
          <p:cNvPr id="9" name="Rectángulo: esquinas redondeadas 8">
            <a:extLst>
              <a:ext uri="{FF2B5EF4-FFF2-40B4-BE49-F238E27FC236}">
                <a16:creationId xmlns:a16="http://schemas.microsoft.com/office/drawing/2014/main" id="{5823FD07-FB1D-492B-8E3F-6CAF420EB0DF}"/>
              </a:ext>
            </a:extLst>
          </p:cNvPr>
          <p:cNvSpPr/>
          <p:nvPr/>
        </p:nvSpPr>
        <p:spPr>
          <a:xfrm>
            <a:off x="6726666" y="1333500"/>
            <a:ext cx="4495800" cy="3035300"/>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s-CR" sz="2000" b="1" dirty="0">
                <a:latin typeface="IBM Plex Sans" panose="020B0503050203000203" pitchFamily="34" charset="0"/>
              </a:rPr>
              <a:t>Escenario 2:                                                         </a:t>
            </a:r>
            <a:r>
              <a:rPr lang="es-CR" sz="2000" dirty="0">
                <a:latin typeface="IBM Plex Sans" panose="020B0503050203000203" pitchFamily="34" charset="0"/>
              </a:rPr>
              <a:t>Los subsidios </a:t>
            </a:r>
            <a:r>
              <a:rPr lang="es-CR" sz="2000" b="1" dirty="0">
                <a:latin typeface="IBM Plex Sans" panose="020B0503050203000203" pitchFamily="34" charset="0"/>
              </a:rPr>
              <a:t>se incluyen </a:t>
            </a:r>
            <a:r>
              <a:rPr lang="es-CR" sz="2000" dirty="0">
                <a:latin typeface="IBM Plex Sans" panose="020B0503050203000203" pitchFamily="34" charset="0"/>
              </a:rPr>
              <a:t>como artículos dentro del IPC.</a:t>
            </a:r>
            <a:r>
              <a:rPr lang="es-CR" sz="2000" b="1" dirty="0">
                <a:latin typeface="IBM Plex Sans" panose="020B0503050203000203" pitchFamily="34" charset="0"/>
              </a:rPr>
              <a:t> Se ajusta </a:t>
            </a:r>
            <a:r>
              <a:rPr lang="es-CR" sz="2000" dirty="0">
                <a:latin typeface="IBM Plex Sans" panose="020B0503050203000203" pitchFamily="34" charset="0"/>
              </a:rPr>
              <a:t>el valor de la CBN al monto promedio del subsidio entregado a los beneficiarios de residencia (según su zona de residencia y tipo de discapacidad).</a:t>
            </a:r>
            <a:endParaRPr lang="en-US" sz="2000" dirty="0">
              <a:latin typeface="IBM Plex Sans" panose="020B0503050203000203" pitchFamily="34" charset="0"/>
            </a:endParaRPr>
          </a:p>
        </p:txBody>
      </p:sp>
      <p:cxnSp>
        <p:nvCxnSpPr>
          <p:cNvPr id="11" name="Conector recto de flecha 10">
            <a:extLst>
              <a:ext uri="{FF2B5EF4-FFF2-40B4-BE49-F238E27FC236}">
                <a16:creationId xmlns:a16="http://schemas.microsoft.com/office/drawing/2014/main" id="{A1B66360-DF6B-4B09-9721-333C60D860FD}"/>
              </a:ext>
            </a:extLst>
          </p:cNvPr>
          <p:cNvCxnSpPr/>
          <p:nvPr/>
        </p:nvCxnSpPr>
        <p:spPr>
          <a:xfrm>
            <a:off x="2781300" y="4559300"/>
            <a:ext cx="0" cy="571500"/>
          </a:xfrm>
          <a:prstGeom prst="straightConnector1">
            <a:avLst/>
          </a:prstGeom>
          <a:ln w="38100">
            <a:tailEnd type="triangle"/>
          </a:ln>
        </p:spPr>
        <p:style>
          <a:lnRef idx="1">
            <a:schemeClr val="accent2"/>
          </a:lnRef>
          <a:fillRef idx="0">
            <a:schemeClr val="accent2"/>
          </a:fillRef>
          <a:effectRef idx="0">
            <a:schemeClr val="accent2"/>
          </a:effectRef>
          <a:fontRef idx="minor">
            <a:schemeClr val="tx1"/>
          </a:fontRef>
        </p:style>
      </p:cxnSp>
      <p:sp>
        <p:nvSpPr>
          <p:cNvPr id="13" name="CuadroTexto 12">
            <a:extLst>
              <a:ext uri="{FF2B5EF4-FFF2-40B4-BE49-F238E27FC236}">
                <a16:creationId xmlns:a16="http://schemas.microsoft.com/office/drawing/2014/main" id="{F39BB421-C795-4F7F-B33B-3CBC5481FFCA}"/>
              </a:ext>
            </a:extLst>
          </p:cNvPr>
          <p:cNvSpPr txBox="1"/>
          <p:nvPr/>
        </p:nvSpPr>
        <p:spPr>
          <a:xfrm>
            <a:off x="1644650" y="5339834"/>
            <a:ext cx="3848100" cy="369332"/>
          </a:xfrm>
          <a:prstGeom prst="rect">
            <a:avLst/>
          </a:prstGeom>
          <a:noFill/>
        </p:spPr>
        <p:txBody>
          <a:bodyPr wrap="square" rtlCol="0">
            <a:spAutoFit/>
          </a:bodyPr>
          <a:lstStyle/>
          <a:p>
            <a:pPr marL="285750" indent="-285750">
              <a:buFont typeface="Arial" panose="020B0604020202020204" pitchFamily="34" charset="0"/>
              <a:buChar char="•"/>
            </a:pPr>
            <a:r>
              <a:rPr lang="es-CR" dirty="0"/>
              <a:t>Asistencia personal</a:t>
            </a:r>
            <a:endParaRPr lang="en-US" dirty="0"/>
          </a:p>
        </p:txBody>
      </p:sp>
      <p:cxnSp>
        <p:nvCxnSpPr>
          <p:cNvPr id="14" name="Conector recto de flecha 13">
            <a:extLst>
              <a:ext uri="{FF2B5EF4-FFF2-40B4-BE49-F238E27FC236}">
                <a16:creationId xmlns:a16="http://schemas.microsoft.com/office/drawing/2014/main" id="{7BE081AE-A0B7-4E94-8B84-8CB481F2C0CC}"/>
              </a:ext>
            </a:extLst>
          </p:cNvPr>
          <p:cNvCxnSpPr/>
          <p:nvPr/>
        </p:nvCxnSpPr>
        <p:spPr>
          <a:xfrm>
            <a:off x="8974566" y="4434185"/>
            <a:ext cx="0" cy="571500"/>
          </a:xfrm>
          <a:prstGeom prst="straightConnector1">
            <a:avLst/>
          </a:prstGeom>
          <a:ln w="38100">
            <a:tailEnd type="triangle"/>
          </a:ln>
        </p:spPr>
        <p:style>
          <a:lnRef idx="1">
            <a:schemeClr val="accent2"/>
          </a:lnRef>
          <a:fillRef idx="0">
            <a:schemeClr val="accent2"/>
          </a:fillRef>
          <a:effectRef idx="0">
            <a:schemeClr val="accent2"/>
          </a:effectRef>
          <a:fontRef idx="minor">
            <a:schemeClr val="tx1"/>
          </a:fontRef>
        </p:style>
      </p:cxnSp>
      <p:sp>
        <p:nvSpPr>
          <p:cNvPr id="15" name="CuadroTexto 14">
            <a:extLst>
              <a:ext uri="{FF2B5EF4-FFF2-40B4-BE49-F238E27FC236}">
                <a16:creationId xmlns:a16="http://schemas.microsoft.com/office/drawing/2014/main" id="{1D816C3D-BDC5-4026-B636-55C8933E79A5}"/>
              </a:ext>
            </a:extLst>
          </p:cNvPr>
          <p:cNvSpPr txBox="1"/>
          <p:nvPr/>
        </p:nvSpPr>
        <p:spPr>
          <a:xfrm>
            <a:off x="7615031" y="5067300"/>
            <a:ext cx="3848100" cy="923330"/>
          </a:xfrm>
          <a:prstGeom prst="rect">
            <a:avLst/>
          </a:prstGeom>
          <a:noFill/>
        </p:spPr>
        <p:txBody>
          <a:bodyPr wrap="square" rtlCol="0">
            <a:spAutoFit/>
          </a:bodyPr>
          <a:lstStyle/>
          <a:p>
            <a:pPr marL="285750" indent="-285750">
              <a:buFont typeface="Arial" panose="020B0604020202020204" pitchFamily="34" charset="0"/>
              <a:buChar char="•"/>
            </a:pPr>
            <a:r>
              <a:rPr lang="es-CR" dirty="0"/>
              <a:t>Transporte</a:t>
            </a:r>
          </a:p>
          <a:p>
            <a:pPr marL="285750" indent="-285750">
              <a:buFont typeface="Arial" panose="020B0604020202020204" pitchFamily="34" charset="0"/>
              <a:buChar char="•"/>
            </a:pPr>
            <a:r>
              <a:rPr lang="es-CR" dirty="0"/>
              <a:t>Medicamentos especializados</a:t>
            </a:r>
          </a:p>
          <a:p>
            <a:pPr marL="285750" indent="-285750">
              <a:buFont typeface="Arial" panose="020B0604020202020204" pitchFamily="34" charset="0"/>
              <a:buChar char="•"/>
            </a:pPr>
            <a:r>
              <a:rPr lang="es-CR" dirty="0"/>
              <a:t>Pañales</a:t>
            </a:r>
            <a:endParaRPr lang="en-US" dirty="0"/>
          </a:p>
        </p:txBody>
      </p:sp>
    </p:spTree>
    <p:extLst>
      <p:ext uri="{BB962C8B-B14F-4D97-AF65-F5344CB8AC3E}">
        <p14:creationId xmlns:p14="http://schemas.microsoft.com/office/powerpoint/2010/main" val="2771736823"/>
      </p:ext>
    </p:extLst>
  </p:cSld>
  <p:clrMapOvr>
    <a:masterClrMapping/>
  </p:clrMapOvr>
  <mc:AlternateContent xmlns:mc="http://schemas.openxmlformats.org/markup-compatibility/2006" xmlns:p14="http://schemas.microsoft.com/office/powerpoint/2010/main">
    <mc:Choice Requires="p14">
      <p:transition p14:dur="10" advClick="0">
        <p14:flythrough/>
      </p:transition>
    </mc:Choice>
    <mc:Fallback xmlns="">
      <p:transition advClick="0">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4281DD7F-44B0-4DBC-96B7-EA49C93911C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866450" y="248574"/>
            <a:ext cx="1152525" cy="476885"/>
          </a:xfrm>
          <a:prstGeom prst="rect">
            <a:avLst/>
          </a:prstGeom>
          <a:noFill/>
        </p:spPr>
      </p:pic>
      <p:pic>
        <p:nvPicPr>
          <p:cNvPr id="5" name="Imagen 4">
            <a:extLst>
              <a:ext uri="{FF2B5EF4-FFF2-40B4-BE49-F238E27FC236}">
                <a16:creationId xmlns:a16="http://schemas.microsoft.com/office/drawing/2014/main" id="{7C7CB945-3A41-42C9-B8D5-D6A542C41982}"/>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1222466" y="246352"/>
            <a:ext cx="481330" cy="481330"/>
          </a:xfrm>
          <a:prstGeom prst="rect">
            <a:avLst/>
          </a:prstGeom>
          <a:noFill/>
        </p:spPr>
      </p:pic>
      <p:sp>
        <p:nvSpPr>
          <p:cNvPr id="6" name="Subtítulo 5">
            <a:extLst>
              <a:ext uri="{FF2B5EF4-FFF2-40B4-BE49-F238E27FC236}">
                <a16:creationId xmlns:a16="http://schemas.microsoft.com/office/drawing/2014/main" id="{1A02AAAF-B613-442C-9E57-D9F5FD618591}"/>
              </a:ext>
            </a:extLst>
          </p:cNvPr>
          <p:cNvSpPr>
            <a:spLocks noGrp="1"/>
          </p:cNvSpPr>
          <p:nvPr>
            <p:ph type="subTitle" idx="1"/>
          </p:nvPr>
        </p:nvSpPr>
        <p:spPr>
          <a:xfrm>
            <a:off x="304800" y="216986"/>
            <a:ext cx="7061200" cy="693448"/>
          </a:xfrm>
        </p:spPr>
        <p:txBody>
          <a:bodyPr>
            <a:normAutofit fontScale="85000" lnSpcReduction="10000"/>
          </a:bodyPr>
          <a:lstStyle/>
          <a:p>
            <a:pPr algn="l"/>
            <a:r>
              <a:rPr lang="es-CR" sz="3200" b="1" dirty="0">
                <a:latin typeface="IBM Plex Sans" panose="020B0503050203000203" pitchFamily="34" charset="0"/>
              </a:rPr>
              <a:t>Ajuste de la Canasta básica no alimentaria</a:t>
            </a:r>
            <a:endParaRPr lang="en-US" sz="3200" b="1" dirty="0">
              <a:latin typeface="IBM Plex Sans" panose="020B0503050203000203" pitchFamily="34" charset="0"/>
            </a:endParaRPr>
          </a:p>
        </p:txBody>
      </p:sp>
      <p:sp>
        <p:nvSpPr>
          <p:cNvPr id="2" name="Rectángulo 1">
            <a:extLst>
              <a:ext uri="{FF2B5EF4-FFF2-40B4-BE49-F238E27FC236}">
                <a16:creationId xmlns:a16="http://schemas.microsoft.com/office/drawing/2014/main" id="{D01E7714-DFC1-4225-892E-96C2A548106D}"/>
              </a:ext>
            </a:extLst>
          </p:cNvPr>
          <p:cNvSpPr/>
          <p:nvPr/>
        </p:nvSpPr>
        <p:spPr>
          <a:xfrm>
            <a:off x="304800" y="1304671"/>
            <a:ext cx="8826500" cy="663580"/>
          </a:xfrm>
          <a:prstGeom prst="rect">
            <a:avLst/>
          </a:prstGeom>
        </p:spPr>
        <p:txBody>
          <a:bodyPr wrap="square">
            <a:spAutoFit/>
          </a:bodyPr>
          <a:lstStyle/>
          <a:p>
            <a:pPr algn="just">
              <a:lnSpc>
                <a:spcPct val="107000"/>
              </a:lnSpc>
              <a:spcAft>
                <a:spcPts val="800"/>
              </a:spcAft>
            </a:pPr>
            <a:r>
              <a:rPr lang="es-CR" b="1" dirty="0">
                <a:latin typeface="Arial" panose="020B0604020202020204" pitchFamily="34" charset="0"/>
                <a:ea typeface="Calibri" panose="020F0502020204030204" pitchFamily="34" charset="0"/>
                <a:cs typeface="Times New Roman" panose="02020603050405020304" pitchFamily="18" charset="0"/>
              </a:rPr>
              <a:t>Cuadro 6:  </a:t>
            </a:r>
            <a:r>
              <a:rPr lang="es-CR" i="1" dirty="0">
                <a:latin typeface="Arial" panose="020B0604020202020204" pitchFamily="34" charset="0"/>
                <a:cs typeface="Arial" panose="020B0604020202020204" pitchFamily="34" charset="0"/>
              </a:rPr>
              <a:t>Costo de los subsidios otorgados por CONAPDIS dentro de la Canasta Básica No Alimentaria (CBN) estimada por el INEC.</a:t>
            </a:r>
            <a:endParaRPr lang="en-US" dirty="0">
              <a:effectLst/>
              <a:latin typeface="Arial" panose="020B0604020202020204" pitchFamily="34" charset="0"/>
              <a:ea typeface="Calibri" panose="020F0502020204030204" pitchFamily="34" charset="0"/>
              <a:cs typeface="Arial" panose="020B0604020202020204" pitchFamily="34" charset="0"/>
            </a:endParaRPr>
          </a:p>
        </p:txBody>
      </p:sp>
      <p:sp>
        <p:nvSpPr>
          <p:cNvPr id="17" name="Rectángulo 16">
            <a:extLst>
              <a:ext uri="{FF2B5EF4-FFF2-40B4-BE49-F238E27FC236}">
                <a16:creationId xmlns:a16="http://schemas.microsoft.com/office/drawing/2014/main" id="{A7405C1A-9009-4F26-A449-2A784CAFB8D1}"/>
              </a:ext>
            </a:extLst>
          </p:cNvPr>
          <p:cNvSpPr/>
          <p:nvPr/>
        </p:nvSpPr>
        <p:spPr>
          <a:xfrm>
            <a:off x="0" y="6488668"/>
            <a:ext cx="3690378" cy="369332"/>
          </a:xfrm>
          <a:prstGeom prst="rect">
            <a:avLst/>
          </a:prstGeom>
        </p:spPr>
        <p:txBody>
          <a:bodyPr wrap="square">
            <a:spAutoFit/>
          </a:bodyPr>
          <a:lstStyle/>
          <a:p>
            <a:r>
              <a:rPr lang="es-CR" sz="800" dirty="0">
                <a:latin typeface="Arial" panose="020B0604020202020204" pitchFamily="34" charset="0"/>
                <a:ea typeface="Calibri" panose="020F0502020204030204" pitchFamily="34" charset="0"/>
              </a:rPr>
              <a:t>Fuente: Elaboración propia con datos del INEC</a:t>
            </a:r>
            <a:r>
              <a:rPr lang="es-CR" dirty="0">
                <a:latin typeface="Arial" panose="020B0604020202020204" pitchFamily="34" charset="0"/>
                <a:ea typeface="Calibri" panose="020F0502020204030204" pitchFamily="34" charset="0"/>
              </a:rPr>
              <a:t>.</a:t>
            </a:r>
            <a:endParaRPr lang="en-US" dirty="0"/>
          </a:p>
        </p:txBody>
      </p:sp>
      <p:graphicFrame>
        <p:nvGraphicFramePr>
          <p:cNvPr id="3" name="Tabla 2">
            <a:extLst>
              <a:ext uri="{FF2B5EF4-FFF2-40B4-BE49-F238E27FC236}">
                <a16:creationId xmlns:a16="http://schemas.microsoft.com/office/drawing/2014/main" id="{75437082-37F2-4ED1-BE67-AA4EE1E02CCC}"/>
              </a:ext>
            </a:extLst>
          </p:cNvPr>
          <p:cNvGraphicFramePr>
            <a:graphicFrameLocks noGrp="1"/>
          </p:cNvGraphicFramePr>
          <p:nvPr>
            <p:extLst>
              <p:ext uri="{D42A27DB-BD31-4B8C-83A1-F6EECF244321}">
                <p14:modId xmlns:p14="http://schemas.microsoft.com/office/powerpoint/2010/main" val="1047246674"/>
              </p:ext>
            </p:extLst>
          </p:nvPr>
        </p:nvGraphicFramePr>
        <p:xfrm>
          <a:off x="404951" y="2265497"/>
          <a:ext cx="9005750" cy="2930032"/>
        </p:xfrm>
        <a:graphic>
          <a:graphicData uri="http://schemas.openxmlformats.org/drawingml/2006/table">
            <a:tbl>
              <a:tblPr firstRow="1" firstCol="1" bandRow="1"/>
              <a:tblGrid>
                <a:gridCol w="1690743">
                  <a:extLst>
                    <a:ext uri="{9D8B030D-6E8A-4147-A177-3AD203B41FA5}">
                      <a16:colId xmlns:a16="http://schemas.microsoft.com/office/drawing/2014/main" val="746414420"/>
                    </a:ext>
                  </a:extLst>
                </a:gridCol>
                <a:gridCol w="1690743">
                  <a:extLst>
                    <a:ext uri="{9D8B030D-6E8A-4147-A177-3AD203B41FA5}">
                      <a16:colId xmlns:a16="http://schemas.microsoft.com/office/drawing/2014/main" val="1393808528"/>
                    </a:ext>
                  </a:extLst>
                </a:gridCol>
                <a:gridCol w="934491">
                  <a:extLst>
                    <a:ext uri="{9D8B030D-6E8A-4147-A177-3AD203B41FA5}">
                      <a16:colId xmlns:a16="http://schemas.microsoft.com/office/drawing/2014/main" val="1626895805"/>
                    </a:ext>
                  </a:extLst>
                </a:gridCol>
                <a:gridCol w="934491">
                  <a:extLst>
                    <a:ext uri="{9D8B030D-6E8A-4147-A177-3AD203B41FA5}">
                      <a16:colId xmlns:a16="http://schemas.microsoft.com/office/drawing/2014/main" val="3435012411"/>
                    </a:ext>
                  </a:extLst>
                </a:gridCol>
                <a:gridCol w="894801">
                  <a:extLst>
                    <a:ext uri="{9D8B030D-6E8A-4147-A177-3AD203B41FA5}">
                      <a16:colId xmlns:a16="http://schemas.microsoft.com/office/drawing/2014/main" val="3627942678"/>
                    </a:ext>
                  </a:extLst>
                </a:gridCol>
                <a:gridCol w="1091081">
                  <a:extLst>
                    <a:ext uri="{9D8B030D-6E8A-4147-A177-3AD203B41FA5}">
                      <a16:colId xmlns:a16="http://schemas.microsoft.com/office/drawing/2014/main" val="895931922"/>
                    </a:ext>
                  </a:extLst>
                </a:gridCol>
                <a:gridCol w="1091081">
                  <a:extLst>
                    <a:ext uri="{9D8B030D-6E8A-4147-A177-3AD203B41FA5}">
                      <a16:colId xmlns:a16="http://schemas.microsoft.com/office/drawing/2014/main" val="3145509164"/>
                    </a:ext>
                  </a:extLst>
                </a:gridCol>
                <a:gridCol w="678319">
                  <a:extLst>
                    <a:ext uri="{9D8B030D-6E8A-4147-A177-3AD203B41FA5}">
                      <a16:colId xmlns:a16="http://schemas.microsoft.com/office/drawing/2014/main" val="1332104461"/>
                    </a:ext>
                  </a:extLst>
                </a:gridCol>
              </a:tblGrid>
              <a:tr h="259370">
                <a:tc>
                  <a:txBody>
                    <a:bodyPr/>
                    <a:lstStyle/>
                    <a:p>
                      <a:pPr algn="ctr">
                        <a:lnSpc>
                          <a:spcPct val="107000"/>
                        </a:lnSpc>
                        <a:spcAft>
                          <a:spcPts val="0"/>
                        </a:spcAft>
                      </a:pPr>
                      <a:r>
                        <a:rPr lang="en-US" sz="12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Zona</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nSpc>
                          <a:spcPct val="107000"/>
                        </a:lnSpc>
                        <a:spcAft>
                          <a:spcPts val="0"/>
                        </a:spcAft>
                      </a:pPr>
                      <a:r>
                        <a:rPr lang="en-US" sz="12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Artículos Ajustados</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7000"/>
                        </a:lnSpc>
                        <a:spcAft>
                          <a:spcPts val="0"/>
                        </a:spcAft>
                      </a:pPr>
                      <a:r>
                        <a:rPr lang="en-US" sz="12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Auditiva</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7000"/>
                        </a:lnSpc>
                        <a:spcAft>
                          <a:spcPts val="0"/>
                        </a:spcAft>
                      </a:pPr>
                      <a:r>
                        <a:rPr lang="en-US" sz="12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Cognitiva</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7000"/>
                        </a:lnSpc>
                        <a:spcAft>
                          <a:spcPts val="0"/>
                        </a:spcAft>
                      </a:pPr>
                      <a:r>
                        <a:rPr lang="en-US" sz="12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Dos o más</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7000"/>
                        </a:lnSpc>
                        <a:spcAft>
                          <a:spcPts val="0"/>
                        </a:spcAft>
                      </a:pPr>
                      <a:r>
                        <a:rPr lang="en-US" sz="12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Física</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7000"/>
                        </a:lnSpc>
                        <a:spcAft>
                          <a:spcPts val="0"/>
                        </a:spcAft>
                      </a:pPr>
                      <a:r>
                        <a:rPr lang="en-US" sz="12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Psicosocial</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7000"/>
                        </a:lnSpc>
                        <a:spcAft>
                          <a:spcPts val="0"/>
                        </a:spcAft>
                      </a:pPr>
                      <a:r>
                        <a:rPr lang="en-US" sz="12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Visual</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4242449866"/>
                  </a:ext>
                </a:extLst>
              </a:tr>
              <a:tr h="185131">
                <a:tc rowSpan="7">
                  <a:txBody>
                    <a:bodyPr/>
                    <a:lstStyle/>
                    <a:p>
                      <a:pPr algn="ct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Urbana</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Pañales</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18 196</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30 226</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35 769</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33 657</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29839821"/>
                  </a:ext>
                </a:extLst>
              </a:tr>
              <a:tr h="185131">
                <a:tc vMerge="1">
                  <a:txBody>
                    <a:bodyPr/>
                    <a:lstStyle/>
                    <a:p>
                      <a:endParaRPr lang="en-US"/>
                    </a:p>
                  </a:txBody>
                  <a:tcPr/>
                </a:tc>
                <a:tc>
                  <a:txBody>
                    <a:bodyPr/>
                    <a:lstStyle/>
                    <a:p>
                      <a:pP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Medicamentos</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29 542</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33 125</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45 825</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39 625</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49764137"/>
                  </a:ext>
                </a:extLst>
              </a:tr>
              <a:tr h="185131">
                <a:tc vMerge="1">
                  <a:txBody>
                    <a:bodyPr/>
                    <a:lstStyle/>
                    <a:p>
                      <a:endParaRPr lang="en-US"/>
                    </a:p>
                  </a:txBody>
                  <a:tcPr/>
                </a:tc>
                <a:tc>
                  <a:txBody>
                    <a:bodyPr/>
                    <a:lstStyle/>
                    <a:p>
                      <a:pP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Transporte</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21 662</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22 406</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23 190</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32 932</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22 134</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19 825</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59927168"/>
                  </a:ext>
                </a:extLst>
              </a:tr>
              <a:tr h="185131">
                <a:tc vMerge="1">
                  <a:txBody>
                    <a:bodyPr/>
                    <a:lstStyle/>
                    <a:p>
                      <a:endParaRPr lang="en-US"/>
                    </a:p>
                  </a:txBody>
                  <a:tcPr/>
                </a:tc>
                <a:tc>
                  <a:txBody>
                    <a:bodyPr/>
                    <a:lstStyle/>
                    <a:p>
                      <a:pP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Asistencia Personal</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15 692</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14 187</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14 231</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16 000</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13 800</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13 375</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22289604"/>
                  </a:ext>
                </a:extLst>
              </a:tr>
              <a:tr h="185131">
                <a:tc vMerge="1">
                  <a:txBody>
                    <a:bodyPr/>
                    <a:lstStyle/>
                    <a:p>
                      <a:endParaRPr lang="en-US"/>
                    </a:p>
                  </a:txBody>
                  <a:tcPr/>
                </a:tc>
                <a:tc>
                  <a:txBody>
                    <a:bodyPr/>
                    <a:lstStyle/>
                    <a:p>
                      <a:pPr>
                        <a:lnSpc>
                          <a:spcPct val="107000"/>
                        </a:lnSpc>
                        <a:spcAft>
                          <a:spcPts val="0"/>
                        </a:spcAft>
                      </a:pPr>
                      <a:r>
                        <a:rPr lang="en-US" sz="12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Monto de Ajuste</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55 549</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96 361</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106 315</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128 414</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75 559</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33 200</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9453332"/>
                  </a:ext>
                </a:extLst>
              </a:tr>
              <a:tr h="185131">
                <a:tc vMerge="1">
                  <a:txBody>
                    <a:bodyPr/>
                    <a:lstStyle/>
                    <a:p>
                      <a:endParaRPr lang="en-US"/>
                    </a:p>
                  </a:txBody>
                  <a:tcPr/>
                </a:tc>
                <a:tc>
                  <a:txBody>
                    <a:bodyPr/>
                    <a:lstStyle/>
                    <a:p>
                      <a:pPr>
                        <a:lnSpc>
                          <a:spcPct val="107000"/>
                        </a:lnSpc>
                        <a:spcAft>
                          <a:spcPts val="0"/>
                        </a:spcAft>
                      </a:pPr>
                      <a:r>
                        <a:rPr lang="en-US" sz="12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Monto CBN Actual</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59 870</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59 870</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59 870</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59 870</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59 870</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59 870</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35826462"/>
                  </a:ext>
                </a:extLst>
              </a:tr>
              <a:tr h="185131">
                <a:tc vMerge="1">
                  <a:txBody>
                    <a:bodyPr/>
                    <a:lstStyle/>
                    <a:p>
                      <a:endParaRPr lang="en-US"/>
                    </a:p>
                  </a:txBody>
                  <a:tcPr/>
                </a:tc>
                <a:tc>
                  <a:txBody>
                    <a:bodyPr/>
                    <a:lstStyle/>
                    <a:p>
                      <a:pPr>
                        <a:lnSpc>
                          <a:spcPct val="107000"/>
                        </a:lnSpc>
                        <a:spcAft>
                          <a:spcPts val="0"/>
                        </a:spcAft>
                      </a:pPr>
                      <a:r>
                        <a:rPr lang="en-US" sz="12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Monto CBN Ajustada</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115 420</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156 232</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b="1" dirty="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166 185</a:t>
                      </a:r>
                      <a:endParaRPr lang="en-US" sz="1200" dirty="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188 285</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135 430</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93 071</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06476847"/>
                  </a:ext>
                </a:extLst>
              </a:tr>
              <a:tr h="185131">
                <a:tc rowSpan="7">
                  <a:txBody>
                    <a:bodyPr/>
                    <a:lstStyle/>
                    <a:p>
                      <a:pPr algn="ct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Rural</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Pañales</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39 115</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34 132</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54 782</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87985645"/>
                  </a:ext>
                </a:extLst>
              </a:tr>
              <a:tr h="185131">
                <a:tc vMerge="1">
                  <a:txBody>
                    <a:bodyPr/>
                    <a:lstStyle/>
                    <a:p>
                      <a:endParaRPr lang="en-US"/>
                    </a:p>
                  </a:txBody>
                  <a:tcPr/>
                </a:tc>
                <a:tc>
                  <a:txBody>
                    <a:bodyPr/>
                    <a:lstStyle/>
                    <a:p>
                      <a:pP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Medicamentos</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8 625</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00984496"/>
                  </a:ext>
                </a:extLst>
              </a:tr>
              <a:tr h="185131">
                <a:tc vMerge="1">
                  <a:txBody>
                    <a:bodyPr/>
                    <a:lstStyle/>
                    <a:p>
                      <a:endParaRPr lang="en-US"/>
                    </a:p>
                  </a:txBody>
                  <a:tcPr/>
                </a:tc>
                <a:tc>
                  <a:txBody>
                    <a:bodyPr/>
                    <a:lstStyle/>
                    <a:p>
                      <a:pP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Transporte</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24 159</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21 675</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25 075</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25 742</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23 075</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41979571"/>
                  </a:ext>
                </a:extLst>
              </a:tr>
              <a:tr h="185131">
                <a:tc vMerge="1">
                  <a:txBody>
                    <a:bodyPr/>
                    <a:lstStyle/>
                    <a:p>
                      <a:endParaRPr lang="en-US"/>
                    </a:p>
                  </a:txBody>
                  <a:tcPr/>
                </a:tc>
                <a:tc>
                  <a:txBody>
                    <a:bodyPr/>
                    <a:lstStyle/>
                    <a:p>
                      <a:pP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Asistencia Personal</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14 000</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12 632</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13 800</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14 000</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15 000</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7321311"/>
                  </a:ext>
                </a:extLst>
              </a:tr>
              <a:tr h="185131">
                <a:tc vMerge="1">
                  <a:txBody>
                    <a:bodyPr/>
                    <a:lstStyle/>
                    <a:p>
                      <a:endParaRPr lang="en-US"/>
                    </a:p>
                  </a:txBody>
                  <a:tcPr/>
                </a:tc>
                <a:tc>
                  <a:txBody>
                    <a:bodyPr/>
                    <a:lstStyle/>
                    <a:p>
                      <a:pPr>
                        <a:lnSpc>
                          <a:spcPct val="107000"/>
                        </a:lnSpc>
                        <a:spcAft>
                          <a:spcPts val="0"/>
                        </a:spcAft>
                      </a:pPr>
                      <a:r>
                        <a:rPr lang="en-US" sz="12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Monto de Ajuste</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85 899</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68 439</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93 657</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39 742</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38 075</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6224356"/>
                  </a:ext>
                </a:extLst>
              </a:tr>
              <a:tr h="185131">
                <a:tc vMerge="1">
                  <a:txBody>
                    <a:bodyPr/>
                    <a:lstStyle/>
                    <a:p>
                      <a:endParaRPr lang="en-US"/>
                    </a:p>
                  </a:txBody>
                  <a:tcPr/>
                </a:tc>
                <a:tc>
                  <a:txBody>
                    <a:bodyPr/>
                    <a:lstStyle/>
                    <a:p>
                      <a:pPr>
                        <a:lnSpc>
                          <a:spcPct val="107000"/>
                        </a:lnSpc>
                        <a:spcAft>
                          <a:spcPts val="0"/>
                        </a:spcAft>
                      </a:pPr>
                      <a:r>
                        <a:rPr lang="en-US" sz="12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Monto CBN Actual</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59 870</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59 870</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59 870</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59 870</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59 870</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59 870</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33478894"/>
                  </a:ext>
                </a:extLst>
              </a:tr>
              <a:tr h="259370">
                <a:tc vMerge="1">
                  <a:txBody>
                    <a:bodyPr/>
                    <a:lstStyle/>
                    <a:p>
                      <a:endParaRPr lang="en-US"/>
                    </a:p>
                  </a:txBody>
                  <a:tcPr/>
                </a:tc>
                <a:tc>
                  <a:txBody>
                    <a:bodyPr/>
                    <a:lstStyle/>
                    <a:p>
                      <a:pPr>
                        <a:lnSpc>
                          <a:spcPct val="107000"/>
                        </a:lnSpc>
                        <a:spcAft>
                          <a:spcPts val="0"/>
                        </a:spcAft>
                      </a:pPr>
                      <a:r>
                        <a:rPr lang="en-US" sz="12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Monto CBN Ajustada</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59 870</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145 769</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128 309</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153 527</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99 612</a:t>
                      </a:r>
                      <a:endParaRPr lang="en-US" sz="12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200" b="1" dirty="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97 946</a:t>
                      </a:r>
                      <a:endParaRPr lang="en-US" sz="1200" dirty="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44240164"/>
                  </a:ext>
                </a:extLst>
              </a:tr>
            </a:tbl>
          </a:graphicData>
        </a:graphic>
      </p:graphicFrame>
      <p:sp>
        <p:nvSpPr>
          <p:cNvPr id="7" name="Rectángulo 6">
            <a:extLst>
              <a:ext uri="{FF2B5EF4-FFF2-40B4-BE49-F238E27FC236}">
                <a16:creationId xmlns:a16="http://schemas.microsoft.com/office/drawing/2014/main" id="{3DB07A6F-FE84-49F4-8987-5F87FBB2F762}"/>
              </a:ext>
            </a:extLst>
          </p:cNvPr>
          <p:cNvSpPr/>
          <p:nvPr/>
        </p:nvSpPr>
        <p:spPr>
          <a:xfrm>
            <a:off x="3803374" y="3429000"/>
            <a:ext cx="5607327" cy="41413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9" name="Rectángulo 8">
            <a:extLst>
              <a:ext uri="{FF2B5EF4-FFF2-40B4-BE49-F238E27FC236}">
                <a16:creationId xmlns:a16="http://schemas.microsoft.com/office/drawing/2014/main" id="{D3EC8DF2-A800-465C-A2ED-D07FCF42E1F2}"/>
              </a:ext>
            </a:extLst>
          </p:cNvPr>
          <p:cNvSpPr/>
          <p:nvPr/>
        </p:nvSpPr>
        <p:spPr>
          <a:xfrm>
            <a:off x="3699013" y="4765511"/>
            <a:ext cx="5711688" cy="41413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Tree>
    <p:extLst>
      <p:ext uri="{BB962C8B-B14F-4D97-AF65-F5344CB8AC3E}">
        <p14:creationId xmlns:p14="http://schemas.microsoft.com/office/powerpoint/2010/main" val="2852773022"/>
      </p:ext>
    </p:extLst>
  </p:cSld>
  <p:clrMapOvr>
    <a:masterClrMapping/>
  </p:clrMapOvr>
  <mc:AlternateContent xmlns:mc="http://schemas.openxmlformats.org/markup-compatibility/2006" xmlns:p14="http://schemas.microsoft.com/office/powerpoint/2010/main">
    <mc:Choice Requires="p14">
      <p:transition p14:dur="10" advClick="0">
        <p14:flythrough/>
      </p:transition>
    </mc:Choice>
    <mc:Fallback xmlns="">
      <p:transition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7" grpId="0" animBg="1"/>
      <p:bldP spid="9"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4281DD7F-44B0-4DBC-96B7-EA49C93911C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866450" y="248574"/>
            <a:ext cx="1152525" cy="476885"/>
          </a:xfrm>
          <a:prstGeom prst="rect">
            <a:avLst/>
          </a:prstGeom>
          <a:noFill/>
        </p:spPr>
      </p:pic>
      <p:pic>
        <p:nvPicPr>
          <p:cNvPr id="5" name="Imagen 4">
            <a:extLst>
              <a:ext uri="{FF2B5EF4-FFF2-40B4-BE49-F238E27FC236}">
                <a16:creationId xmlns:a16="http://schemas.microsoft.com/office/drawing/2014/main" id="{7C7CB945-3A41-42C9-B8D5-D6A542C41982}"/>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1222466" y="246352"/>
            <a:ext cx="481330" cy="481330"/>
          </a:xfrm>
          <a:prstGeom prst="rect">
            <a:avLst/>
          </a:prstGeom>
          <a:noFill/>
        </p:spPr>
      </p:pic>
      <p:sp>
        <p:nvSpPr>
          <p:cNvPr id="6" name="Subtítulo 5">
            <a:extLst>
              <a:ext uri="{FF2B5EF4-FFF2-40B4-BE49-F238E27FC236}">
                <a16:creationId xmlns:a16="http://schemas.microsoft.com/office/drawing/2014/main" id="{1A02AAAF-B613-442C-9E57-D9F5FD618591}"/>
              </a:ext>
            </a:extLst>
          </p:cNvPr>
          <p:cNvSpPr>
            <a:spLocks noGrp="1"/>
          </p:cNvSpPr>
          <p:nvPr>
            <p:ph type="subTitle" idx="1"/>
          </p:nvPr>
        </p:nvSpPr>
        <p:spPr>
          <a:xfrm>
            <a:off x="304800" y="216986"/>
            <a:ext cx="7061200" cy="693448"/>
          </a:xfrm>
        </p:spPr>
        <p:txBody>
          <a:bodyPr>
            <a:normAutofit fontScale="85000" lnSpcReduction="10000"/>
          </a:bodyPr>
          <a:lstStyle/>
          <a:p>
            <a:pPr algn="l"/>
            <a:r>
              <a:rPr lang="es-CR" sz="3200" b="1" dirty="0">
                <a:latin typeface="IBM Plex Sans" panose="020B0503050203000203" pitchFamily="34" charset="0"/>
              </a:rPr>
              <a:t>Ajuste de la Canasta básica no alimentaria</a:t>
            </a:r>
            <a:endParaRPr lang="en-US" sz="3200" b="1" dirty="0">
              <a:latin typeface="IBM Plex Sans" panose="020B0503050203000203" pitchFamily="34" charset="0"/>
            </a:endParaRPr>
          </a:p>
        </p:txBody>
      </p:sp>
      <p:sp>
        <p:nvSpPr>
          <p:cNvPr id="2" name="Rectángulo 1">
            <a:extLst>
              <a:ext uri="{FF2B5EF4-FFF2-40B4-BE49-F238E27FC236}">
                <a16:creationId xmlns:a16="http://schemas.microsoft.com/office/drawing/2014/main" id="{D01E7714-DFC1-4225-892E-96C2A548106D}"/>
              </a:ext>
            </a:extLst>
          </p:cNvPr>
          <p:cNvSpPr/>
          <p:nvPr/>
        </p:nvSpPr>
        <p:spPr>
          <a:xfrm>
            <a:off x="304800" y="1304671"/>
            <a:ext cx="8026400" cy="1198213"/>
          </a:xfrm>
          <a:prstGeom prst="rect">
            <a:avLst/>
          </a:prstGeom>
        </p:spPr>
        <p:txBody>
          <a:bodyPr wrap="square">
            <a:spAutoFit/>
          </a:bodyPr>
          <a:lstStyle/>
          <a:p>
            <a:r>
              <a:rPr lang="es-CR" b="1" dirty="0">
                <a:latin typeface="Arial" panose="020B0604020202020204" pitchFamily="34" charset="0"/>
                <a:ea typeface="Calibri" panose="020F0502020204030204" pitchFamily="34" charset="0"/>
                <a:cs typeface="Times New Roman" panose="02020603050405020304" pitchFamily="18" charset="0"/>
              </a:rPr>
              <a:t>Gráfico 7:  </a:t>
            </a:r>
            <a:r>
              <a:rPr lang="es-CR" i="1" dirty="0">
                <a:latin typeface="IBM Plex Sans" panose="020B0503050203000203" pitchFamily="34" charset="0"/>
              </a:rPr>
              <a:t>Monto promedio ajustado de la Canasta Básica No Alimentaria (CBN), según el monto de ajuste y el tipo de discapacidad.</a:t>
            </a:r>
            <a:endParaRPr lang="en-US" dirty="0">
              <a:latin typeface="IBM Plex Sans" panose="020B0503050203000203" pitchFamily="34" charset="0"/>
            </a:endParaRPr>
          </a:p>
          <a:p>
            <a:r>
              <a:rPr lang="es-CR" dirty="0">
                <a:latin typeface="IBM Plex Sans" panose="020B0503050203000203" pitchFamily="34" charset="0"/>
              </a:rPr>
              <a:t>(en colones)</a:t>
            </a:r>
            <a:endParaRPr lang="en-US" dirty="0">
              <a:latin typeface="IBM Plex Sans" panose="020B0503050203000203" pitchFamily="34" charset="0"/>
            </a:endParaRPr>
          </a:p>
          <a:p>
            <a:pPr algn="just">
              <a:lnSpc>
                <a:spcPct val="107000"/>
              </a:lnSpc>
              <a:spcAft>
                <a:spcPts val="800"/>
              </a:spcAft>
            </a:pPr>
            <a:endParaRPr lang="en-US" dirty="0">
              <a:effectLst/>
              <a:latin typeface="Arial" panose="020B0604020202020204" pitchFamily="34" charset="0"/>
              <a:ea typeface="Calibri" panose="020F0502020204030204" pitchFamily="34" charset="0"/>
              <a:cs typeface="Arial" panose="020B0604020202020204" pitchFamily="34" charset="0"/>
            </a:endParaRPr>
          </a:p>
        </p:txBody>
      </p:sp>
      <p:sp>
        <p:nvSpPr>
          <p:cNvPr id="17" name="Rectángulo 16">
            <a:extLst>
              <a:ext uri="{FF2B5EF4-FFF2-40B4-BE49-F238E27FC236}">
                <a16:creationId xmlns:a16="http://schemas.microsoft.com/office/drawing/2014/main" id="{A7405C1A-9009-4F26-A449-2A784CAFB8D1}"/>
              </a:ext>
            </a:extLst>
          </p:cNvPr>
          <p:cNvSpPr/>
          <p:nvPr/>
        </p:nvSpPr>
        <p:spPr>
          <a:xfrm>
            <a:off x="0" y="6488668"/>
            <a:ext cx="3690378" cy="369332"/>
          </a:xfrm>
          <a:prstGeom prst="rect">
            <a:avLst/>
          </a:prstGeom>
        </p:spPr>
        <p:txBody>
          <a:bodyPr wrap="square">
            <a:spAutoFit/>
          </a:bodyPr>
          <a:lstStyle/>
          <a:p>
            <a:r>
              <a:rPr lang="es-CR" sz="800" dirty="0">
                <a:latin typeface="Arial" panose="020B0604020202020204" pitchFamily="34" charset="0"/>
                <a:ea typeface="Calibri" panose="020F0502020204030204" pitchFamily="34" charset="0"/>
              </a:rPr>
              <a:t>Fuente: Elaboración propia con datos del INEC</a:t>
            </a:r>
            <a:r>
              <a:rPr lang="es-CR" dirty="0">
                <a:latin typeface="Arial" panose="020B0604020202020204" pitchFamily="34" charset="0"/>
                <a:ea typeface="Calibri" panose="020F0502020204030204" pitchFamily="34" charset="0"/>
              </a:rPr>
              <a:t>.</a:t>
            </a:r>
            <a:endParaRPr lang="en-US" dirty="0"/>
          </a:p>
        </p:txBody>
      </p:sp>
      <p:graphicFrame>
        <p:nvGraphicFramePr>
          <p:cNvPr id="12" name="Gráfico 11">
            <a:extLst>
              <a:ext uri="{FF2B5EF4-FFF2-40B4-BE49-F238E27FC236}">
                <a16:creationId xmlns:a16="http://schemas.microsoft.com/office/drawing/2014/main" id="{842953C4-0A1C-4C26-B848-730D8A4C8FFD}"/>
              </a:ext>
            </a:extLst>
          </p:cNvPr>
          <p:cNvGraphicFramePr>
            <a:graphicFrameLocks/>
          </p:cNvGraphicFramePr>
          <p:nvPr>
            <p:extLst>
              <p:ext uri="{D42A27DB-BD31-4B8C-83A1-F6EECF244321}">
                <p14:modId xmlns:p14="http://schemas.microsoft.com/office/powerpoint/2010/main" val="3072275540"/>
              </p:ext>
            </p:extLst>
          </p:nvPr>
        </p:nvGraphicFramePr>
        <p:xfrm>
          <a:off x="304800" y="2243390"/>
          <a:ext cx="7848600" cy="430981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316728114"/>
      </p:ext>
    </p:extLst>
  </p:cSld>
  <p:clrMapOvr>
    <a:masterClrMapping/>
  </p:clrMapOvr>
  <mc:AlternateContent xmlns:mc="http://schemas.openxmlformats.org/markup-compatibility/2006" xmlns:p14="http://schemas.microsoft.com/office/powerpoint/2010/main">
    <mc:Choice Requires="p14">
      <p:transition p14:dur="10" advClick="0">
        <p14:flythrough/>
      </p:transition>
    </mc:Choice>
    <mc:Fallback xmlns="">
      <p:transition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4281DD7F-44B0-4DBC-96B7-EA49C93911C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866450" y="248574"/>
            <a:ext cx="1152525" cy="476885"/>
          </a:xfrm>
          <a:prstGeom prst="rect">
            <a:avLst/>
          </a:prstGeom>
          <a:noFill/>
        </p:spPr>
      </p:pic>
      <p:pic>
        <p:nvPicPr>
          <p:cNvPr id="5" name="Imagen 4">
            <a:extLst>
              <a:ext uri="{FF2B5EF4-FFF2-40B4-BE49-F238E27FC236}">
                <a16:creationId xmlns:a16="http://schemas.microsoft.com/office/drawing/2014/main" id="{7C7CB945-3A41-42C9-B8D5-D6A542C4198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1222466" y="246352"/>
            <a:ext cx="481330" cy="481330"/>
          </a:xfrm>
          <a:prstGeom prst="rect">
            <a:avLst/>
          </a:prstGeom>
          <a:noFill/>
        </p:spPr>
      </p:pic>
      <p:sp>
        <p:nvSpPr>
          <p:cNvPr id="8" name="CuadroTexto 7">
            <a:extLst>
              <a:ext uri="{FF2B5EF4-FFF2-40B4-BE49-F238E27FC236}">
                <a16:creationId xmlns:a16="http://schemas.microsoft.com/office/drawing/2014/main" id="{BBDC81A3-9A44-4CDC-B845-E258FD8F00C8}"/>
              </a:ext>
            </a:extLst>
          </p:cNvPr>
          <p:cNvSpPr txBox="1"/>
          <p:nvPr/>
        </p:nvSpPr>
        <p:spPr>
          <a:xfrm>
            <a:off x="410820" y="2516136"/>
            <a:ext cx="3604591" cy="1323439"/>
          </a:xfrm>
          <a:prstGeom prst="rect">
            <a:avLst/>
          </a:prstGeom>
          <a:noFill/>
        </p:spPr>
        <p:txBody>
          <a:bodyPr wrap="square" rtlCol="0">
            <a:spAutoFit/>
          </a:bodyPr>
          <a:lstStyle/>
          <a:p>
            <a:pPr algn="ctr"/>
            <a:r>
              <a:rPr lang="es-CR" sz="4000" b="1" dirty="0">
                <a:latin typeface="IBM Plex Sans" panose="020B0503050203000203" pitchFamily="34" charset="0"/>
              </a:rPr>
              <a:t>Medición de la pobreza</a:t>
            </a:r>
            <a:endParaRPr lang="en-US" sz="4000" b="1" dirty="0">
              <a:latin typeface="IBM Plex Sans" panose="020B0503050203000203" pitchFamily="34" charset="0"/>
            </a:endParaRPr>
          </a:p>
        </p:txBody>
      </p:sp>
      <p:sp>
        <p:nvSpPr>
          <p:cNvPr id="9" name="CuadroTexto 8">
            <a:extLst>
              <a:ext uri="{FF2B5EF4-FFF2-40B4-BE49-F238E27FC236}">
                <a16:creationId xmlns:a16="http://schemas.microsoft.com/office/drawing/2014/main" id="{CB240FBC-0CF6-4DD5-8BD3-7DFD44B41EF3}"/>
              </a:ext>
            </a:extLst>
          </p:cNvPr>
          <p:cNvSpPr txBox="1"/>
          <p:nvPr/>
        </p:nvSpPr>
        <p:spPr>
          <a:xfrm>
            <a:off x="5777948" y="1192697"/>
            <a:ext cx="954156" cy="1323439"/>
          </a:xfrm>
          <a:prstGeom prst="rect">
            <a:avLst/>
          </a:prstGeom>
          <a:noFill/>
        </p:spPr>
        <p:txBody>
          <a:bodyPr wrap="square" rtlCol="0">
            <a:spAutoFit/>
          </a:bodyPr>
          <a:lstStyle/>
          <a:p>
            <a:r>
              <a:rPr lang="es-CR" sz="8000" b="1" dirty="0">
                <a:solidFill>
                  <a:schemeClr val="accent5"/>
                </a:solidFill>
                <a:latin typeface="IBM Plex Sans" panose="020B0503050203000203" pitchFamily="34" charset="0"/>
              </a:rPr>
              <a:t>1</a:t>
            </a:r>
            <a:endParaRPr lang="en-US" sz="8000" b="1" dirty="0">
              <a:solidFill>
                <a:schemeClr val="accent5"/>
              </a:solidFill>
              <a:latin typeface="IBM Plex Sans" panose="020B0503050203000203" pitchFamily="34" charset="0"/>
            </a:endParaRPr>
          </a:p>
        </p:txBody>
      </p:sp>
      <p:sp>
        <p:nvSpPr>
          <p:cNvPr id="10" name="CuadroTexto 9">
            <a:extLst>
              <a:ext uri="{FF2B5EF4-FFF2-40B4-BE49-F238E27FC236}">
                <a16:creationId xmlns:a16="http://schemas.microsoft.com/office/drawing/2014/main" id="{689C1A1C-30FE-4FE8-A061-38E139A91812}"/>
              </a:ext>
            </a:extLst>
          </p:cNvPr>
          <p:cNvSpPr txBox="1"/>
          <p:nvPr/>
        </p:nvSpPr>
        <p:spPr>
          <a:xfrm>
            <a:off x="5857461" y="2898914"/>
            <a:ext cx="954156" cy="1323439"/>
          </a:xfrm>
          <a:prstGeom prst="rect">
            <a:avLst/>
          </a:prstGeom>
          <a:noFill/>
        </p:spPr>
        <p:txBody>
          <a:bodyPr wrap="square" rtlCol="0">
            <a:spAutoFit/>
          </a:bodyPr>
          <a:lstStyle/>
          <a:p>
            <a:r>
              <a:rPr lang="es-CR" sz="8000" b="1" dirty="0">
                <a:solidFill>
                  <a:schemeClr val="accent5"/>
                </a:solidFill>
                <a:latin typeface="IBM Plex Sans" panose="020B0503050203000203" pitchFamily="34" charset="0"/>
              </a:rPr>
              <a:t>2</a:t>
            </a:r>
            <a:endParaRPr lang="en-US" sz="8000" b="1" dirty="0">
              <a:solidFill>
                <a:schemeClr val="accent5"/>
              </a:solidFill>
              <a:latin typeface="IBM Plex Sans" panose="020B0503050203000203" pitchFamily="34" charset="0"/>
            </a:endParaRPr>
          </a:p>
        </p:txBody>
      </p:sp>
      <p:sp>
        <p:nvSpPr>
          <p:cNvPr id="11" name="CuadroTexto 10">
            <a:extLst>
              <a:ext uri="{FF2B5EF4-FFF2-40B4-BE49-F238E27FC236}">
                <a16:creationId xmlns:a16="http://schemas.microsoft.com/office/drawing/2014/main" id="{9B919826-525D-4DFA-99C0-6C1CC19247AD}"/>
              </a:ext>
            </a:extLst>
          </p:cNvPr>
          <p:cNvSpPr txBox="1"/>
          <p:nvPr/>
        </p:nvSpPr>
        <p:spPr>
          <a:xfrm>
            <a:off x="5857461" y="4605132"/>
            <a:ext cx="954156" cy="1323439"/>
          </a:xfrm>
          <a:prstGeom prst="rect">
            <a:avLst/>
          </a:prstGeom>
          <a:noFill/>
        </p:spPr>
        <p:txBody>
          <a:bodyPr wrap="square" rtlCol="0">
            <a:spAutoFit/>
          </a:bodyPr>
          <a:lstStyle/>
          <a:p>
            <a:r>
              <a:rPr lang="es-CR" sz="8000" b="1" dirty="0">
                <a:solidFill>
                  <a:schemeClr val="accent5"/>
                </a:solidFill>
                <a:latin typeface="IBM Plex Sans" panose="020B0503050203000203" pitchFamily="34" charset="0"/>
              </a:rPr>
              <a:t>3</a:t>
            </a:r>
            <a:endParaRPr lang="en-US" sz="8000" b="1" dirty="0">
              <a:solidFill>
                <a:schemeClr val="accent5"/>
              </a:solidFill>
              <a:latin typeface="IBM Plex Sans" panose="020B0503050203000203" pitchFamily="34" charset="0"/>
            </a:endParaRPr>
          </a:p>
        </p:txBody>
      </p:sp>
      <p:sp>
        <p:nvSpPr>
          <p:cNvPr id="12" name="CuadroTexto 11">
            <a:extLst>
              <a:ext uri="{FF2B5EF4-FFF2-40B4-BE49-F238E27FC236}">
                <a16:creationId xmlns:a16="http://schemas.microsoft.com/office/drawing/2014/main" id="{D48DDD82-87EF-4AD4-81DE-7DDA8D49E1B8}"/>
              </a:ext>
            </a:extLst>
          </p:cNvPr>
          <p:cNvSpPr txBox="1"/>
          <p:nvPr/>
        </p:nvSpPr>
        <p:spPr>
          <a:xfrm>
            <a:off x="6871250" y="1438917"/>
            <a:ext cx="3617843" cy="830997"/>
          </a:xfrm>
          <a:prstGeom prst="rect">
            <a:avLst/>
          </a:prstGeom>
          <a:noFill/>
        </p:spPr>
        <p:txBody>
          <a:bodyPr wrap="square" rtlCol="0">
            <a:spAutoFit/>
          </a:bodyPr>
          <a:lstStyle/>
          <a:p>
            <a:r>
              <a:rPr lang="es-CR" sz="2400" dirty="0">
                <a:latin typeface="IBM Plex Sans" panose="020B0503050203000203" pitchFamily="34" charset="0"/>
              </a:rPr>
              <a:t>Línea de Ingreso: Pobreza extrema</a:t>
            </a:r>
            <a:endParaRPr lang="en-US" sz="2400" dirty="0">
              <a:latin typeface="IBM Plex Sans" panose="020B0503050203000203" pitchFamily="34" charset="0"/>
            </a:endParaRPr>
          </a:p>
        </p:txBody>
      </p:sp>
      <p:sp>
        <p:nvSpPr>
          <p:cNvPr id="13" name="CuadroTexto 12">
            <a:extLst>
              <a:ext uri="{FF2B5EF4-FFF2-40B4-BE49-F238E27FC236}">
                <a16:creationId xmlns:a16="http://schemas.microsoft.com/office/drawing/2014/main" id="{21E42401-0CEA-4BD8-98AC-202B721005F8}"/>
              </a:ext>
            </a:extLst>
          </p:cNvPr>
          <p:cNvSpPr txBox="1"/>
          <p:nvPr/>
        </p:nvSpPr>
        <p:spPr>
          <a:xfrm>
            <a:off x="6891127" y="3013501"/>
            <a:ext cx="3617843" cy="830997"/>
          </a:xfrm>
          <a:prstGeom prst="rect">
            <a:avLst/>
          </a:prstGeom>
          <a:noFill/>
        </p:spPr>
        <p:txBody>
          <a:bodyPr wrap="square" rtlCol="0">
            <a:spAutoFit/>
          </a:bodyPr>
          <a:lstStyle/>
          <a:p>
            <a:r>
              <a:rPr lang="es-CR" sz="2400" dirty="0">
                <a:latin typeface="IBM Plex Sans" panose="020B0503050203000203" pitchFamily="34" charset="0"/>
              </a:rPr>
              <a:t>Pobreza Multidimensional</a:t>
            </a:r>
            <a:endParaRPr lang="en-US" sz="2400" dirty="0">
              <a:latin typeface="IBM Plex Sans" panose="020B0503050203000203" pitchFamily="34" charset="0"/>
            </a:endParaRPr>
          </a:p>
        </p:txBody>
      </p:sp>
      <p:sp>
        <p:nvSpPr>
          <p:cNvPr id="14" name="CuadroTexto 13">
            <a:extLst>
              <a:ext uri="{FF2B5EF4-FFF2-40B4-BE49-F238E27FC236}">
                <a16:creationId xmlns:a16="http://schemas.microsoft.com/office/drawing/2014/main" id="{9F9DF54A-1FD0-4102-BF59-D46432A23524}"/>
              </a:ext>
            </a:extLst>
          </p:cNvPr>
          <p:cNvSpPr txBox="1"/>
          <p:nvPr/>
        </p:nvSpPr>
        <p:spPr>
          <a:xfrm>
            <a:off x="6997147" y="4851352"/>
            <a:ext cx="3617843" cy="830997"/>
          </a:xfrm>
          <a:prstGeom prst="rect">
            <a:avLst/>
          </a:prstGeom>
          <a:noFill/>
        </p:spPr>
        <p:txBody>
          <a:bodyPr wrap="square" rtlCol="0">
            <a:spAutoFit/>
          </a:bodyPr>
          <a:lstStyle/>
          <a:p>
            <a:r>
              <a:rPr lang="es-CR" sz="2400" dirty="0">
                <a:latin typeface="IBM Plex Sans" panose="020B0503050203000203" pitchFamily="34" charset="0"/>
              </a:rPr>
              <a:t>Necesidades básicas insatisfechas</a:t>
            </a:r>
            <a:endParaRPr lang="en-US" sz="2400" dirty="0">
              <a:latin typeface="IBM Plex Sans" panose="020B0503050203000203" pitchFamily="34" charset="0"/>
            </a:endParaRPr>
          </a:p>
        </p:txBody>
      </p:sp>
      <p:pic>
        <p:nvPicPr>
          <p:cNvPr id="16" name="Gráfico 15" descr="Tendencia descendente en gráfico de barras">
            <a:extLst>
              <a:ext uri="{FF2B5EF4-FFF2-40B4-BE49-F238E27FC236}">
                <a16:creationId xmlns:a16="http://schemas.microsoft.com/office/drawing/2014/main" id="{B81D2E06-93A2-4ACF-B40F-AF3A9BDEF82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1225825" y="3839575"/>
            <a:ext cx="1716157" cy="1716157"/>
          </a:xfrm>
          <a:prstGeom prst="rect">
            <a:avLst/>
          </a:prstGeom>
        </p:spPr>
      </p:pic>
    </p:spTree>
    <p:extLst>
      <p:ext uri="{BB962C8B-B14F-4D97-AF65-F5344CB8AC3E}">
        <p14:creationId xmlns:p14="http://schemas.microsoft.com/office/powerpoint/2010/main" val="1671175539"/>
      </p:ext>
    </p:extLst>
  </p:cSld>
  <p:clrMapOvr>
    <a:masterClrMapping/>
  </p:clrMapOvr>
  <mc:AlternateContent xmlns:mc="http://schemas.openxmlformats.org/markup-compatibility/2006" xmlns:p14="http://schemas.microsoft.com/office/powerpoint/2010/main">
    <mc:Choice Requires="p14">
      <p:transition p14:dur="10" advClick="0">
        <p14:flythrough/>
      </p:transition>
    </mc:Choice>
    <mc:Fallback xmlns="">
      <p:transition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P spid="1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E44784-ACA6-476C-80C5-6E06AC911A77}"/>
              </a:ext>
            </a:extLst>
          </p:cNvPr>
          <p:cNvSpPr>
            <a:spLocks noGrp="1"/>
          </p:cNvSpPr>
          <p:nvPr>
            <p:ph type="ctrTitle"/>
          </p:nvPr>
        </p:nvSpPr>
        <p:spPr>
          <a:xfrm>
            <a:off x="585346" y="2300166"/>
            <a:ext cx="10877785" cy="2257668"/>
          </a:xfrm>
        </p:spPr>
        <p:txBody>
          <a:bodyPr>
            <a:normAutofit fontScale="90000"/>
          </a:bodyPr>
          <a:lstStyle/>
          <a:p>
            <a:r>
              <a:rPr lang="es-CR" sz="6600" b="1" dirty="0">
                <a:latin typeface="IBM Plex Sans" panose="020B0503050203000203" pitchFamily="34" charset="0"/>
              </a:rPr>
              <a:t>Comparación del modelo propuesto con la metodología actual</a:t>
            </a:r>
            <a:endParaRPr lang="en-US" sz="6600" dirty="0">
              <a:latin typeface="IBM Plex Sans" panose="020B0503050203000203" pitchFamily="34" charset="0"/>
            </a:endParaRPr>
          </a:p>
        </p:txBody>
      </p:sp>
      <p:pic>
        <p:nvPicPr>
          <p:cNvPr id="4" name="Imagen 3">
            <a:extLst>
              <a:ext uri="{FF2B5EF4-FFF2-40B4-BE49-F238E27FC236}">
                <a16:creationId xmlns:a16="http://schemas.microsoft.com/office/drawing/2014/main" id="{4281DD7F-44B0-4DBC-96B7-EA49C93911C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866450" y="248574"/>
            <a:ext cx="1152525" cy="476885"/>
          </a:xfrm>
          <a:prstGeom prst="rect">
            <a:avLst/>
          </a:prstGeom>
          <a:noFill/>
        </p:spPr>
      </p:pic>
      <p:pic>
        <p:nvPicPr>
          <p:cNvPr id="5" name="Imagen 4">
            <a:extLst>
              <a:ext uri="{FF2B5EF4-FFF2-40B4-BE49-F238E27FC236}">
                <a16:creationId xmlns:a16="http://schemas.microsoft.com/office/drawing/2014/main" id="{7C7CB945-3A41-42C9-B8D5-D6A542C4198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1222466" y="246352"/>
            <a:ext cx="481330" cy="481330"/>
          </a:xfrm>
          <a:prstGeom prst="rect">
            <a:avLst/>
          </a:prstGeom>
          <a:noFill/>
        </p:spPr>
      </p:pic>
    </p:spTree>
    <p:extLst>
      <p:ext uri="{BB962C8B-B14F-4D97-AF65-F5344CB8AC3E}">
        <p14:creationId xmlns:p14="http://schemas.microsoft.com/office/powerpoint/2010/main" val="1335433489"/>
      </p:ext>
    </p:extLst>
  </p:cSld>
  <p:clrMapOvr>
    <a:masterClrMapping/>
  </p:clrMapOvr>
  <mc:AlternateContent xmlns:mc="http://schemas.openxmlformats.org/markup-compatibility/2006" xmlns:p14="http://schemas.microsoft.com/office/powerpoint/2010/main">
    <mc:Choice Requires="p14">
      <p:transition p14:dur="10" advClick="0">
        <p14:flythrough/>
      </p:transition>
    </mc:Choice>
    <mc:Fallback xmlns="">
      <p:transition advClick="0">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4281DD7F-44B0-4DBC-96B7-EA49C93911C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866450" y="248574"/>
            <a:ext cx="1152525" cy="476885"/>
          </a:xfrm>
          <a:prstGeom prst="rect">
            <a:avLst/>
          </a:prstGeom>
          <a:noFill/>
        </p:spPr>
      </p:pic>
      <p:pic>
        <p:nvPicPr>
          <p:cNvPr id="5" name="Imagen 4">
            <a:extLst>
              <a:ext uri="{FF2B5EF4-FFF2-40B4-BE49-F238E27FC236}">
                <a16:creationId xmlns:a16="http://schemas.microsoft.com/office/drawing/2014/main" id="{7C7CB945-3A41-42C9-B8D5-D6A542C41982}"/>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1222466" y="246352"/>
            <a:ext cx="481330" cy="481330"/>
          </a:xfrm>
          <a:prstGeom prst="rect">
            <a:avLst/>
          </a:prstGeom>
          <a:noFill/>
        </p:spPr>
      </p:pic>
      <p:sp>
        <p:nvSpPr>
          <p:cNvPr id="10" name="Rectángulo 9">
            <a:extLst>
              <a:ext uri="{FF2B5EF4-FFF2-40B4-BE49-F238E27FC236}">
                <a16:creationId xmlns:a16="http://schemas.microsoft.com/office/drawing/2014/main" id="{6F992A4A-1D40-45D4-BF2B-87F02CDB4DE2}"/>
              </a:ext>
            </a:extLst>
          </p:cNvPr>
          <p:cNvSpPr/>
          <p:nvPr/>
        </p:nvSpPr>
        <p:spPr>
          <a:xfrm>
            <a:off x="444500" y="6326816"/>
            <a:ext cx="3690378" cy="215444"/>
          </a:xfrm>
          <a:prstGeom prst="rect">
            <a:avLst/>
          </a:prstGeom>
        </p:spPr>
        <p:txBody>
          <a:bodyPr wrap="square">
            <a:spAutoFit/>
          </a:bodyPr>
          <a:lstStyle/>
          <a:p>
            <a:r>
              <a:rPr lang="es-CR" sz="800" dirty="0">
                <a:latin typeface="Arial" panose="020B0604020202020204" pitchFamily="34" charset="0"/>
                <a:ea typeface="Calibri" panose="020F0502020204030204" pitchFamily="34" charset="0"/>
              </a:rPr>
              <a:t>Fuente: Elaboración propia.</a:t>
            </a:r>
            <a:endParaRPr lang="en-US" dirty="0"/>
          </a:p>
        </p:txBody>
      </p:sp>
      <p:sp>
        <p:nvSpPr>
          <p:cNvPr id="11" name="CuadroTexto 10">
            <a:extLst>
              <a:ext uri="{FF2B5EF4-FFF2-40B4-BE49-F238E27FC236}">
                <a16:creationId xmlns:a16="http://schemas.microsoft.com/office/drawing/2014/main" id="{2EFC1E3A-5D87-419D-8C38-761306A6A57C}"/>
              </a:ext>
            </a:extLst>
          </p:cNvPr>
          <p:cNvSpPr txBox="1"/>
          <p:nvPr/>
        </p:nvSpPr>
        <p:spPr>
          <a:xfrm>
            <a:off x="288002" y="1039354"/>
            <a:ext cx="11615995" cy="369332"/>
          </a:xfrm>
          <a:prstGeom prst="rect">
            <a:avLst/>
          </a:prstGeom>
          <a:noFill/>
        </p:spPr>
        <p:txBody>
          <a:bodyPr wrap="square" rtlCol="0">
            <a:spAutoFit/>
          </a:bodyPr>
          <a:lstStyle/>
          <a:p>
            <a:pPr marL="285750" indent="-285750">
              <a:buFont typeface="Arial" panose="020B0604020202020204" pitchFamily="34" charset="0"/>
              <a:buChar char="•"/>
            </a:pPr>
            <a:r>
              <a:rPr lang="es-CR" dirty="0">
                <a:latin typeface="IBM Plex Sans" panose="020B0503050203000203" pitchFamily="34" charset="0"/>
              </a:rPr>
              <a:t>Comparación de la propuesta con las mediciones del INEC en la ENAHO</a:t>
            </a:r>
          </a:p>
        </p:txBody>
      </p:sp>
      <p:sp>
        <p:nvSpPr>
          <p:cNvPr id="9" name="Rectángulo 8">
            <a:extLst>
              <a:ext uri="{FF2B5EF4-FFF2-40B4-BE49-F238E27FC236}">
                <a16:creationId xmlns:a16="http://schemas.microsoft.com/office/drawing/2014/main" id="{62D8FD92-EC89-4DD8-B67C-94F672B5CDD5}"/>
              </a:ext>
            </a:extLst>
          </p:cNvPr>
          <p:cNvSpPr/>
          <p:nvPr/>
        </p:nvSpPr>
        <p:spPr>
          <a:xfrm>
            <a:off x="800100" y="2028571"/>
            <a:ext cx="8343900" cy="670120"/>
          </a:xfrm>
          <a:prstGeom prst="rect">
            <a:avLst/>
          </a:prstGeom>
        </p:spPr>
        <p:txBody>
          <a:bodyPr wrap="square">
            <a:spAutoFit/>
          </a:bodyPr>
          <a:lstStyle/>
          <a:p>
            <a:pPr algn="just">
              <a:lnSpc>
                <a:spcPct val="107000"/>
              </a:lnSpc>
              <a:spcAft>
                <a:spcPts val="800"/>
              </a:spcAft>
            </a:pPr>
            <a:r>
              <a:rPr lang="es-CR" b="1" dirty="0">
                <a:latin typeface="IBM Plex Sans" panose="020B0503050203000203" pitchFamily="34" charset="0"/>
                <a:ea typeface="Calibri" panose="020F0502020204030204" pitchFamily="34" charset="0"/>
                <a:cs typeface="Times New Roman" panose="02020603050405020304" pitchFamily="18" charset="0"/>
              </a:rPr>
              <a:t>Cuadro 7: </a:t>
            </a:r>
            <a:r>
              <a:rPr lang="es-CR" i="1" dirty="0">
                <a:latin typeface="IBM Plex Sans" panose="020B0503050203000203" pitchFamily="34" charset="0"/>
              </a:rPr>
              <a:t>Recodificación de la variable tenencia de discapacidad de la ENAHO 2018, según la nueva agrupación propuesta por el criterio de expertos</a:t>
            </a:r>
            <a:r>
              <a:rPr lang="es-CR" i="1" dirty="0">
                <a:latin typeface="IBM Plex Sans" panose="020B0503050203000203" pitchFamily="34" charset="0"/>
                <a:cs typeface="Arial" panose="020B0604020202020204" pitchFamily="34" charset="0"/>
              </a:rPr>
              <a:t>.</a:t>
            </a:r>
            <a:endParaRPr lang="en-US" dirty="0">
              <a:effectLst/>
              <a:latin typeface="IBM Plex Sans" panose="020B0503050203000203" pitchFamily="34" charset="0"/>
              <a:ea typeface="Calibri" panose="020F0502020204030204" pitchFamily="34" charset="0"/>
              <a:cs typeface="Arial" panose="020B0604020202020204" pitchFamily="34" charset="0"/>
            </a:endParaRPr>
          </a:p>
        </p:txBody>
      </p:sp>
      <p:graphicFrame>
        <p:nvGraphicFramePr>
          <p:cNvPr id="7" name="Tabla 6">
            <a:extLst>
              <a:ext uri="{FF2B5EF4-FFF2-40B4-BE49-F238E27FC236}">
                <a16:creationId xmlns:a16="http://schemas.microsoft.com/office/drawing/2014/main" id="{AA1AE86C-E197-4F48-AB44-D8BDFE16FE88}"/>
              </a:ext>
            </a:extLst>
          </p:cNvPr>
          <p:cNvGraphicFramePr>
            <a:graphicFrameLocks noGrp="1"/>
          </p:cNvGraphicFramePr>
          <p:nvPr>
            <p:extLst>
              <p:ext uri="{D42A27DB-BD31-4B8C-83A1-F6EECF244321}">
                <p14:modId xmlns:p14="http://schemas.microsoft.com/office/powerpoint/2010/main" val="6493509"/>
              </p:ext>
            </p:extLst>
          </p:nvPr>
        </p:nvGraphicFramePr>
        <p:xfrm>
          <a:off x="1295400" y="2776936"/>
          <a:ext cx="9118600" cy="2645966"/>
        </p:xfrm>
        <a:graphic>
          <a:graphicData uri="http://schemas.openxmlformats.org/drawingml/2006/table">
            <a:tbl>
              <a:tblPr firstRow="1" firstCol="1" bandRow="1"/>
              <a:tblGrid>
                <a:gridCol w="4559300">
                  <a:extLst>
                    <a:ext uri="{9D8B030D-6E8A-4147-A177-3AD203B41FA5}">
                      <a16:colId xmlns:a16="http://schemas.microsoft.com/office/drawing/2014/main" val="710066796"/>
                    </a:ext>
                  </a:extLst>
                </a:gridCol>
                <a:gridCol w="4559300">
                  <a:extLst>
                    <a:ext uri="{9D8B030D-6E8A-4147-A177-3AD203B41FA5}">
                      <a16:colId xmlns:a16="http://schemas.microsoft.com/office/drawing/2014/main" val="1992487601"/>
                    </a:ext>
                  </a:extLst>
                </a:gridCol>
              </a:tblGrid>
              <a:tr h="287607">
                <a:tc>
                  <a:txBody>
                    <a:bodyPr/>
                    <a:lstStyle/>
                    <a:p>
                      <a:pPr>
                        <a:lnSpc>
                          <a:spcPct val="107000"/>
                        </a:lnSpc>
                        <a:spcAft>
                          <a:spcPts val="0"/>
                        </a:spcAft>
                      </a:pPr>
                      <a:r>
                        <a:rPr lang="en-US" sz="16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Nueva agrupación</a:t>
                      </a:r>
                      <a:endParaRPr lang="en-US" sz="16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nSpc>
                          <a:spcPct val="107000"/>
                        </a:lnSpc>
                        <a:spcAft>
                          <a:spcPts val="0"/>
                        </a:spcAft>
                      </a:pPr>
                      <a:r>
                        <a:rPr lang="en-US" sz="16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Categoría en ENAHO</a:t>
                      </a:r>
                      <a:endParaRPr lang="en-US" sz="16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983595121"/>
                  </a:ext>
                </a:extLst>
              </a:tr>
              <a:tr h="287607">
                <a:tc>
                  <a:txBody>
                    <a:bodyPr/>
                    <a:lstStyle/>
                    <a:p>
                      <a:pPr>
                        <a:lnSpc>
                          <a:spcPct val="107000"/>
                        </a:lnSpc>
                        <a:spcAft>
                          <a:spcPts val="0"/>
                        </a:spcAft>
                      </a:pPr>
                      <a:r>
                        <a:rPr lang="en-US" sz="16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Discapacidad visual</a:t>
                      </a:r>
                      <a:endParaRPr lang="en-US" sz="16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s-CR" sz="16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Ver aún con los anteojos o lentes puestos</a:t>
                      </a:r>
                      <a:endParaRPr lang="en-US" sz="16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7181991"/>
                  </a:ext>
                </a:extLst>
              </a:tr>
              <a:tr h="287607">
                <a:tc>
                  <a:txBody>
                    <a:bodyPr/>
                    <a:lstStyle/>
                    <a:p>
                      <a:pPr>
                        <a:lnSpc>
                          <a:spcPct val="107000"/>
                        </a:lnSpc>
                        <a:spcAft>
                          <a:spcPts val="0"/>
                        </a:spcAft>
                      </a:pPr>
                      <a:r>
                        <a:rPr lang="en-US" sz="16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Discapacidad auditiva</a:t>
                      </a:r>
                      <a:endParaRPr lang="en-US" sz="16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US" sz="16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Oír</a:t>
                      </a:r>
                      <a:endParaRPr lang="en-US" sz="16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15597138"/>
                  </a:ext>
                </a:extLst>
              </a:tr>
              <a:tr h="287607">
                <a:tc rowSpan="3">
                  <a:txBody>
                    <a:bodyPr/>
                    <a:lstStyle/>
                    <a:p>
                      <a:pPr>
                        <a:lnSpc>
                          <a:spcPct val="107000"/>
                        </a:lnSpc>
                        <a:spcAft>
                          <a:spcPts val="0"/>
                        </a:spcAft>
                      </a:pPr>
                      <a:r>
                        <a:rPr lang="en-US" sz="16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Discapacidad física</a:t>
                      </a:r>
                      <a:endParaRPr lang="en-US" sz="16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US" sz="16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Hablar</a:t>
                      </a:r>
                      <a:endParaRPr lang="en-US" sz="16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2788056874"/>
                  </a:ext>
                </a:extLst>
              </a:tr>
              <a:tr h="287607">
                <a:tc vMerge="1">
                  <a:txBody>
                    <a:bodyPr/>
                    <a:lstStyle/>
                    <a:p>
                      <a:endParaRPr lang="en-US"/>
                    </a:p>
                  </a:txBody>
                  <a:tcPr/>
                </a:tc>
                <a:tc>
                  <a:txBody>
                    <a:bodyPr/>
                    <a:lstStyle/>
                    <a:p>
                      <a:pPr>
                        <a:lnSpc>
                          <a:spcPct val="107000"/>
                        </a:lnSpc>
                        <a:spcAft>
                          <a:spcPts val="0"/>
                        </a:spcAft>
                      </a:pPr>
                      <a:r>
                        <a:rPr lang="en-US" sz="16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Caminar o subir gradas</a:t>
                      </a:r>
                      <a:endParaRPr lang="en-US" sz="16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solidFill>
                      <a:srgbClr val="FFFFFF"/>
                    </a:solidFill>
                  </a:tcPr>
                </a:tc>
                <a:extLst>
                  <a:ext uri="{0D108BD9-81ED-4DB2-BD59-A6C34878D82A}">
                    <a16:rowId xmlns:a16="http://schemas.microsoft.com/office/drawing/2014/main" val="2294607390"/>
                  </a:ext>
                </a:extLst>
              </a:tr>
              <a:tr h="287607">
                <a:tc vMerge="1">
                  <a:txBody>
                    <a:bodyPr/>
                    <a:lstStyle/>
                    <a:p>
                      <a:endParaRPr lang="en-US"/>
                    </a:p>
                  </a:txBody>
                  <a:tcPr/>
                </a:tc>
                <a:tc>
                  <a:txBody>
                    <a:bodyPr/>
                    <a:lstStyle/>
                    <a:p>
                      <a:pPr>
                        <a:lnSpc>
                          <a:spcPct val="107000"/>
                        </a:lnSpc>
                        <a:spcAft>
                          <a:spcPts val="0"/>
                        </a:spcAft>
                      </a:pPr>
                      <a:r>
                        <a:rPr lang="en-US" sz="16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Utilizar brazos y manos</a:t>
                      </a:r>
                      <a:endParaRPr lang="en-US" sz="16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87236033"/>
                  </a:ext>
                </a:extLst>
              </a:tr>
              <a:tr h="318679">
                <a:tc>
                  <a:txBody>
                    <a:bodyPr/>
                    <a:lstStyle/>
                    <a:p>
                      <a:pPr>
                        <a:lnSpc>
                          <a:spcPct val="107000"/>
                        </a:lnSpc>
                        <a:spcAft>
                          <a:spcPts val="0"/>
                        </a:spcAft>
                      </a:pPr>
                      <a:r>
                        <a:rPr lang="en-US" sz="16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Discapacidad cognitiva</a:t>
                      </a:r>
                      <a:endParaRPr lang="en-US" sz="16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s-CR" sz="1600" dirty="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De tipo intelectual (Síndrome de Down, otros)</a:t>
                      </a:r>
                      <a:endParaRPr lang="en-US" sz="1600" dirty="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66208175"/>
                  </a:ext>
                </a:extLst>
              </a:tr>
              <a:tr h="314038">
                <a:tc>
                  <a:txBody>
                    <a:bodyPr/>
                    <a:lstStyle/>
                    <a:p>
                      <a:pPr>
                        <a:lnSpc>
                          <a:spcPct val="107000"/>
                        </a:lnSpc>
                        <a:spcAft>
                          <a:spcPts val="0"/>
                        </a:spcAft>
                      </a:pPr>
                      <a:r>
                        <a:rPr lang="en-US" sz="16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Discapacidad Psicosocial</a:t>
                      </a:r>
                      <a:endParaRPr lang="en-US" sz="16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s-CR" sz="16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De tipo mental (Bipolar, esquizofrenia, otros)</a:t>
                      </a:r>
                      <a:endParaRPr lang="en-US" sz="16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61378155"/>
                  </a:ext>
                </a:extLst>
              </a:tr>
              <a:tr h="287607">
                <a:tc>
                  <a:txBody>
                    <a:bodyPr/>
                    <a:lstStyle/>
                    <a:p>
                      <a:pPr>
                        <a:lnSpc>
                          <a:spcPct val="107000"/>
                        </a:lnSpc>
                        <a:spcAft>
                          <a:spcPts val="0"/>
                        </a:spcAft>
                      </a:pPr>
                      <a:r>
                        <a:rPr lang="es-CR" sz="16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Dos o más de las anteriores</a:t>
                      </a:r>
                      <a:endParaRPr lang="en-US" sz="16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s-CR" sz="1600" dirty="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Dos o más de las anteriores</a:t>
                      </a:r>
                      <a:endParaRPr lang="en-US" sz="1600" dirty="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49743112"/>
                  </a:ext>
                </a:extLst>
              </a:tr>
            </a:tbl>
          </a:graphicData>
        </a:graphic>
      </p:graphicFrame>
    </p:spTree>
    <p:extLst>
      <p:ext uri="{BB962C8B-B14F-4D97-AF65-F5344CB8AC3E}">
        <p14:creationId xmlns:p14="http://schemas.microsoft.com/office/powerpoint/2010/main" val="2519499202"/>
      </p:ext>
    </p:extLst>
  </p:cSld>
  <p:clrMapOvr>
    <a:masterClrMapping/>
  </p:clrMapOvr>
  <mc:AlternateContent xmlns:mc="http://schemas.openxmlformats.org/markup-compatibility/2006" xmlns:p14="http://schemas.microsoft.com/office/powerpoint/2010/main">
    <mc:Choice Requires="p14">
      <p:transition p14:dur="10" advClick="0">
        <p14:flythrough/>
      </p:transition>
    </mc:Choice>
    <mc:Fallback xmlns="">
      <p:transition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4281DD7F-44B0-4DBC-96B7-EA49C93911C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866450" y="248574"/>
            <a:ext cx="1152525" cy="476885"/>
          </a:xfrm>
          <a:prstGeom prst="rect">
            <a:avLst/>
          </a:prstGeom>
          <a:noFill/>
        </p:spPr>
      </p:pic>
      <p:pic>
        <p:nvPicPr>
          <p:cNvPr id="5" name="Imagen 4">
            <a:extLst>
              <a:ext uri="{FF2B5EF4-FFF2-40B4-BE49-F238E27FC236}">
                <a16:creationId xmlns:a16="http://schemas.microsoft.com/office/drawing/2014/main" id="{7C7CB945-3A41-42C9-B8D5-D6A542C41982}"/>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1222466" y="246352"/>
            <a:ext cx="481330" cy="481330"/>
          </a:xfrm>
          <a:prstGeom prst="rect">
            <a:avLst/>
          </a:prstGeom>
          <a:noFill/>
        </p:spPr>
      </p:pic>
      <p:sp>
        <p:nvSpPr>
          <p:cNvPr id="10" name="Rectángulo 9">
            <a:extLst>
              <a:ext uri="{FF2B5EF4-FFF2-40B4-BE49-F238E27FC236}">
                <a16:creationId xmlns:a16="http://schemas.microsoft.com/office/drawing/2014/main" id="{6F992A4A-1D40-45D4-BF2B-87F02CDB4DE2}"/>
              </a:ext>
            </a:extLst>
          </p:cNvPr>
          <p:cNvSpPr/>
          <p:nvPr/>
        </p:nvSpPr>
        <p:spPr>
          <a:xfrm>
            <a:off x="444500" y="6326816"/>
            <a:ext cx="3690378" cy="215444"/>
          </a:xfrm>
          <a:prstGeom prst="rect">
            <a:avLst/>
          </a:prstGeom>
        </p:spPr>
        <p:txBody>
          <a:bodyPr wrap="square">
            <a:spAutoFit/>
          </a:bodyPr>
          <a:lstStyle/>
          <a:p>
            <a:r>
              <a:rPr lang="es-CR" sz="800" dirty="0">
                <a:latin typeface="Arial" panose="020B0604020202020204" pitchFamily="34" charset="0"/>
                <a:ea typeface="Calibri" panose="020F0502020204030204" pitchFamily="34" charset="0"/>
              </a:rPr>
              <a:t>Fuente: Elaboración propia con datos del INEC.</a:t>
            </a:r>
            <a:endParaRPr lang="en-US" dirty="0"/>
          </a:p>
        </p:txBody>
      </p:sp>
      <p:sp>
        <p:nvSpPr>
          <p:cNvPr id="2" name="Rectángulo 1">
            <a:extLst>
              <a:ext uri="{FF2B5EF4-FFF2-40B4-BE49-F238E27FC236}">
                <a16:creationId xmlns:a16="http://schemas.microsoft.com/office/drawing/2014/main" id="{6C438EAB-04BD-448D-9456-C041649EE2A9}"/>
              </a:ext>
            </a:extLst>
          </p:cNvPr>
          <p:cNvSpPr/>
          <p:nvPr/>
        </p:nvSpPr>
        <p:spPr>
          <a:xfrm>
            <a:off x="578878" y="1236575"/>
            <a:ext cx="7930122" cy="670120"/>
          </a:xfrm>
          <a:prstGeom prst="rect">
            <a:avLst/>
          </a:prstGeom>
        </p:spPr>
        <p:txBody>
          <a:bodyPr wrap="square">
            <a:spAutoFit/>
          </a:bodyPr>
          <a:lstStyle/>
          <a:p>
            <a:pPr algn="just">
              <a:lnSpc>
                <a:spcPct val="107000"/>
              </a:lnSpc>
              <a:spcAft>
                <a:spcPts val="800"/>
              </a:spcAft>
            </a:pPr>
            <a:r>
              <a:rPr lang="es-CR" b="1" dirty="0">
                <a:latin typeface="Arial" panose="020B0604020202020204" pitchFamily="34" charset="0"/>
                <a:ea typeface="Calibri" panose="020F0502020204030204" pitchFamily="34" charset="0"/>
                <a:cs typeface="Times New Roman" panose="02020603050405020304" pitchFamily="18" charset="0"/>
              </a:rPr>
              <a:t>Gráfico 8:</a:t>
            </a:r>
            <a:r>
              <a:rPr lang="es-CR" dirty="0">
                <a:latin typeface="Arial" panose="020B0604020202020204" pitchFamily="34" charset="0"/>
                <a:ea typeface="Calibri" panose="020F0502020204030204" pitchFamily="34" charset="0"/>
                <a:cs typeface="Times New Roman" panose="02020603050405020304" pitchFamily="18" charset="0"/>
              </a:rPr>
              <a:t> </a:t>
            </a:r>
            <a:r>
              <a:rPr lang="es-CR" i="1" dirty="0">
                <a:latin typeface="Arial" panose="020B0604020202020204" pitchFamily="34" charset="0"/>
                <a:ea typeface="Calibri" panose="020F0502020204030204" pitchFamily="34" charset="0"/>
                <a:cs typeface="Times New Roman" panose="02020603050405020304" pitchFamily="18" charset="0"/>
              </a:rPr>
              <a:t>Distribución porcentual de hogares que poseen al menos una persona con discapacidad, según el tipo de discapacidad.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2" name="Gráfico 11">
            <a:extLst>
              <a:ext uri="{FF2B5EF4-FFF2-40B4-BE49-F238E27FC236}">
                <a16:creationId xmlns:a16="http://schemas.microsoft.com/office/drawing/2014/main" id="{C147BB28-BAF2-4BE7-B547-96E2F66C058A}"/>
              </a:ext>
            </a:extLst>
          </p:cNvPr>
          <p:cNvGraphicFramePr/>
          <p:nvPr>
            <p:extLst>
              <p:ext uri="{D42A27DB-BD31-4B8C-83A1-F6EECF244321}">
                <p14:modId xmlns:p14="http://schemas.microsoft.com/office/powerpoint/2010/main" val="3840139769"/>
              </p:ext>
            </p:extLst>
          </p:nvPr>
        </p:nvGraphicFramePr>
        <p:xfrm>
          <a:off x="850900" y="2057399"/>
          <a:ext cx="6794500" cy="3683001"/>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563393994"/>
      </p:ext>
    </p:extLst>
  </p:cSld>
  <p:clrMapOvr>
    <a:masterClrMapping/>
  </p:clrMapOvr>
  <mc:AlternateContent xmlns:mc="http://schemas.openxmlformats.org/markup-compatibility/2006" xmlns:p14="http://schemas.microsoft.com/office/powerpoint/2010/main">
    <mc:Choice Requires="p14">
      <p:transition p14:dur="10" advClick="0">
        <p14:flythrough/>
      </p:transition>
    </mc:Choice>
    <mc:Fallback xmlns="">
      <p:transition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4281DD7F-44B0-4DBC-96B7-EA49C93911C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866450" y="248574"/>
            <a:ext cx="1152525" cy="476885"/>
          </a:xfrm>
          <a:prstGeom prst="rect">
            <a:avLst/>
          </a:prstGeom>
          <a:noFill/>
        </p:spPr>
      </p:pic>
      <p:pic>
        <p:nvPicPr>
          <p:cNvPr id="5" name="Imagen 4">
            <a:extLst>
              <a:ext uri="{FF2B5EF4-FFF2-40B4-BE49-F238E27FC236}">
                <a16:creationId xmlns:a16="http://schemas.microsoft.com/office/drawing/2014/main" id="{7C7CB945-3A41-42C9-B8D5-D6A542C41982}"/>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1222466" y="246352"/>
            <a:ext cx="481330" cy="481330"/>
          </a:xfrm>
          <a:prstGeom prst="rect">
            <a:avLst/>
          </a:prstGeom>
          <a:noFill/>
        </p:spPr>
      </p:pic>
      <p:sp>
        <p:nvSpPr>
          <p:cNvPr id="10" name="Rectángulo 9">
            <a:extLst>
              <a:ext uri="{FF2B5EF4-FFF2-40B4-BE49-F238E27FC236}">
                <a16:creationId xmlns:a16="http://schemas.microsoft.com/office/drawing/2014/main" id="{6F992A4A-1D40-45D4-BF2B-87F02CDB4DE2}"/>
              </a:ext>
            </a:extLst>
          </p:cNvPr>
          <p:cNvSpPr/>
          <p:nvPr/>
        </p:nvSpPr>
        <p:spPr>
          <a:xfrm>
            <a:off x="444500" y="6326816"/>
            <a:ext cx="3690378" cy="215444"/>
          </a:xfrm>
          <a:prstGeom prst="rect">
            <a:avLst/>
          </a:prstGeom>
        </p:spPr>
        <p:txBody>
          <a:bodyPr wrap="square">
            <a:spAutoFit/>
          </a:bodyPr>
          <a:lstStyle/>
          <a:p>
            <a:r>
              <a:rPr lang="es-CR" sz="800" dirty="0">
                <a:latin typeface="Arial" panose="020B0604020202020204" pitchFamily="34" charset="0"/>
                <a:ea typeface="Calibri" panose="020F0502020204030204" pitchFamily="34" charset="0"/>
              </a:rPr>
              <a:t>Fuente: Elaboración propia con datos del INEC.</a:t>
            </a:r>
            <a:endParaRPr lang="en-US" dirty="0"/>
          </a:p>
        </p:txBody>
      </p:sp>
      <p:sp>
        <p:nvSpPr>
          <p:cNvPr id="2" name="Rectángulo 1">
            <a:extLst>
              <a:ext uri="{FF2B5EF4-FFF2-40B4-BE49-F238E27FC236}">
                <a16:creationId xmlns:a16="http://schemas.microsoft.com/office/drawing/2014/main" id="{6C438EAB-04BD-448D-9456-C041649EE2A9}"/>
              </a:ext>
            </a:extLst>
          </p:cNvPr>
          <p:cNvSpPr/>
          <p:nvPr/>
        </p:nvSpPr>
        <p:spPr>
          <a:xfrm>
            <a:off x="578878" y="1236575"/>
            <a:ext cx="7930122" cy="736355"/>
          </a:xfrm>
          <a:prstGeom prst="rect">
            <a:avLst/>
          </a:prstGeom>
        </p:spPr>
        <p:txBody>
          <a:bodyPr wrap="square">
            <a:spAutoFit/>
          </a:bodyPr>
          <a:lstStyle/>
          <a:p>
            <a:pPr algn="just">
              <a:lnSpc>
                <a:spcPct val="107000"/>
              </a:lnSpc>
              <a:spcAft>
                <a:spcPts val="800"/>
              </a:spcAft>
            </a:pPr>
            <a:r>
              <a:rPr lang="es-CR" b="1" dirty="0">
                <a:latin typeface="Arial" panose="020B0604020202020204" pitchFamily="34" charset="0"/>
                <a:ea typeface="Calibri" panose="020F0502020204030204" pitchFamily="34" charset="0"/>
                <a:cs typeface="Times New Roman" panose="02020603050405020304" pitchFamily="18" charset="0"/>
              </a:rPr>
              <a:t>Gráfico 9:</a:t>
            </a:r>
            <a:r>
              <a:rPr lang="es-CR" sz="2000" dirty="0">
                <a:latin typeface="IBM Plex Sans" panose="020B0503050203000203" pitchFamily="34" charset="0"/>
                <a:ea typeface="Calibri" panose="020F0502020204030204" pitchFamily="34" charset="0"/>
                <a:cs typeface="Times New Roman" panose="02020603050405020304" pitchFamily="18" charset="0"/>
              </a:rPr>
              <a:t> </a:t>
            </a:r>
            <a:r>
              <a:rPr lang="es-CR" sz="2000" i="1" dirty="0">
                <a:latin typeface="IBM Plex Sans" panose="020B0503050203000203" pitchFamily="34" charset="0"/>
              </a:rPr>
              <a:t>Porcentaje de hogares según su condición de pobreza multidimensional y tenencia de discapacidad.</a:t>
            </a:r>
            <a:endParaRPr lang="en-US" sz="2000" dirty="0">
              <a:effectLst/>
              <a:latin typeface="IBM Plex Sans" panose="020B0503050203000203" pitchFamily="34" charset="0"/>
              <a:ea typeface="Calibri" panose="020F0502020204030204" pitchFamily="34" charset="0"/>
              <a:cs typeface="Times New Roman" panose="02020603050405020304" pitchFamily="18" charset="0"/>
            </a:endParaRPr>
          </a:p>
        </p:txBody>
      </p:sp>
      <p:graphicFrame>
        <p:nvGraphicFramePr>
          <p:cNvPr id="7" name="Gráfico 6">
            <a:extLst>
              <a:ext uri="{FF2B5EF4-FFF2-40B4-BE49-F238E27FC236}">
                <a16:creationId xmlns:a16="http://schemas.microsoft.com/office/drawing/2014/main" id="{6272EECF-7849-4F24-87AA-0475C2947E1A}"/>
              </a:ext>
            </a:extLst>
          </p:cNvPr>
          <p:cNvGraphicFramePr/>
          <p:nvPr>
            <p:extLst>
              <p:ext uri="{D42A27DB-BD31-4B8C-83A1-F6EECF244321}">
                <p14:modId xmlns:p14="http://schemas.microsoft.com/office/powerpoint/2010/main" val="257586000"/>
              </p:ext>
            </p:extLst>
          </p:nvPr>
        </p:nvGraphicFramePr>
        <p:xfrm>
          <a:off x="1347228" y="2217824"/>
          <a:ext cx="6653772" cy="3725775"/>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957041766"/>
      </p:ext>
    </p:extLst>
  </p:cSld>
  <p:clrMapOvr>
    <a:masterClrMapping/>
  </p:clrMapOvr>
  <mc:AlternateContent xmlns:mc="http://schemas.openxmlformats.org/markup-compatibility/2006" xmlns:p14="http://schemas.microsoft.com/office/powerpoint/2010/main">
    <mc:Choice Requires="p14">
      <p:transition p14:dur="10" advClick="0">
        <p14:flythrough/>
      </p:transition>
    </mc:Choice>
    <mc:Fallback xmlns="">
      <p:transition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4281DD7F-44B0-4DBC-96B7-EA49C93911C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866450" y="248574"/>
            <a:ext cx="1152525" cy="476885"/>
          </a:xfrm>
          <a:prstGeom prst="rect">
            <a:avLst/>
          </a:prstGeom>
          <a:noFill/>
        </p:spPr>
      </p:pic>
      <p:pic>
        <p:nvPicPr>
          <p:cNvPr id="5" name="Imagen 4">
            <a:extLst>
              <a:ext uri="{FF2B5EF4-FFF2-40B4-BE49-F238E27FC236}">
                <a16:creationId xmlns:a16="http://schemas.microsoft.com/office/drawing/2014/main" id="{7C7CB945-3A41-42C9-B8D5-D6A542C41982}"/>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1222466" y="246352"/>
            <a:ext cx="481330" cy="481330"/>
          </a:xfrm>
          <a:prstGeom prst="rect">
            <a:avLst/>
          </a:prstGeom>
          <a:noFill/>
        </p:spPr>
      </p:pic>
      <p:sp>
        <p:nvSpPr>
          <p:cNvPr id="10" name="Rectángulo 9">
            <a:extLst>
              <a:ext uri="{FF2B5EF4-FFF2-40B4-BE49-F238E27FC236}">
                <a16:creationId xmlns:a16="http://schemas.microsoft.com/office/drawing/2014/main" id="{6F992A4A-1D40-45D4-BF2B-87F02CDB4DE2}"/>
              </a:ext>
            </a:extLst>
          </p:cNvPr>
          <p:cNvSpPr/>
          <p:nvPr/>
        </p:nvSpPr>
        <p:spPr>
          <a:xfrm>
            <a:off x="444500" y="6326816"/>
            <a:ext cx="3690378" cy="215444"/>
          </a:xfrm>
          <a:prstGeom prst="rect">
            <a:avLst/>
          </a:prstGeom>
        </p:spPr>
        <p:txBody>
          <a:bodyPr wrap="square">
            <a:spAutoFit/>
          </a:bodyPr>
          <a:lstStyle/>
          <a:p>
            <a:r>
              <a:rPr lang="es-CR" sz="800" dirty="0">
                <a:latin typeface="Arial" panose="020B0604020202020204" pitchFamily="34" charset="0"/>
                <a:ea typeface="Calibri" panose="020F0502020204030204" pitchFamily="34" charset="0"/>
              </a:rPr>
              <a:t>Fuente: Elaboración propia con datos del INEC.</a:t>
            </a:r>
            <a:endParaRPr lang="en-US" dirty="0"/>
          </a:p>
        </p:txBody>
      </p:sp>
      <p:sp>
        <p:nvSpPr>
          <p:cNvPr id="2" name="Rectángulo 1">
            <a:extLst>
              <a:ext uri="{FF2B5EF4-FFF2-40B4-BE49-F238E27FC236}">
                <a16:creationId xmlns:a16="http://schemas.microsoft.com/office/drawing/2014/main" id="{6C438EAB-04BD-448D-9456-C041649EE2A9}"/>
              </a:ext>
            </a:extLst>
          </p:cNvPr>
          <p:cNvSpPr/>
          <p:nvPr/>
        </p:nvSpPr>
        <p:spPr>
          <a:xfrm>
            <a:off x="350278" y="373279"/>
            <a:ext cx="7930122" cy="704360"/>
          </a:xfrm>
          <a:prstGeom prst="rect">
            <a:avLst/>
          </a:prstGeom>
        </p:spPr>
        <p:txBody>
          <a:bodyPr wrap="square">
            <a:spAutoFit/>
          </a:bodyPr>
          <a:lstStyle/>
          <a:p>
            <a:pPr algn="just">
              <a:lnSpc>
                <a:spcPct val="107000"/>
              </a:lnSpc>
              <a:spcAft>
                <a:spcPts val="800"/>
              </a:spcAft>
            </a:pPr>
            <a:r>
              <a:rPr lang="es-CR" b="1" dirty="0">
                <a:latin typeface="IBM Plex Sans" panose="020B0503050203000203" pitchFamily="34" charset="0"/>
                <a:ea typeface="Calibri" panose="020F0502020204030204" pitchFamily="34" charset="0"/>
                <a:cs typeface="Times New Roman" panose="02020603050405020304" pitchFamily="18" charset="0"/>
              </a:rPr>
              <a:t>Gráfico 10:</a:t>
            </a:r>
            <a:r>
              <a:rPr lang="es-CR" sz="2000" dirty="0">
                <a:latin typeface="IBM Plex Sans" panose="020B0503050203000203" pitchFamily="34" charset="0"/>
                <a:ea typeface="Calibri" panose="020F0502020204030204" pitchFamily="34" charset="0"/>
                <a:cs typeface="Times New Roman" panose="02020603050405020304" pitchFamily="18" charset="0"/>
              </a:rPr>
              <a:t> </a:t>
            </a:r>
            <a:r>
              <a:rPr lang="es-CR" i="1" dirty="0">
                <a:latin typeface="IBM Plex Sans" panose="020B0503050203000203" pitchFamily="34" charset="0"/>
              </a:rPr>
              <a:t>Porcentaje de hogares con personas con discapacidad en condición de pobreza multidimensional, según la privación que presentan.</a:t>
            </a:r>
            <a:endParaRPr lang="en-US" sz="2000" dirty="0">
              <a:effectLst/>
              <a:latin typeface="IBM Plex Sans" panose="020B0503050203000203" pitchFamily="34" charset="0"/>
              <a:ea typeface="Calibri" panose="020F0502020204030204" pitchFamily="34" charset="0"/>
              <a:cs typeface="Times New Roman" panose="02020603050405020304" pitchFamily="18" charset="0"/>
            </a:endParaRPr>
          </a:p>
        </p:txBody>
      </p:sp>
      <p:graphicFrame>
        <p:nvGraphicFramePr>
          <p:cNvPr id="8" name="Gráfico 7">
            <a:extLst>
              <a:ext uri="{FF2B5EF4-FFF2-40B4-BE49-F238E27FC236}">
                <a16:creationId xmlns:a16="http://schemas.microsoft.com/office/drawing/2014/main" id="{2EB02FEB-80A1-4BB0-8275-1ADB31EFEE97}"/>
              </a:ext>
            </a:extLst>
          </p:cNvPr>
          <p:cNvGraphicFramePr/>
          <p:nvPr>
            <p:extLst>
              <p:ext uri="{D42A27DB-BD31-4B8C-83A1-F6EECF244321}">
                <p14:modId xmlns:p14="http://schemas.microsoft.com/office/powerpoint/2010/main" val="126782781"/>
              </p:ext>
            </p:extLst>
          </p:nvPr>
        </p:nvGraphicFramePr>
        <p:xfrm>
          <a:off x="444500" y="1077639"/>
          <a:ext cx="7505700" cy="5249177"/>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143385008"/>
      </p:ext>
    </p:extLst>
  </p:cSld>
  <p:clrMapOvr>
    <a:masterClrMapping/>
  </p:clrMapOvr>
  <mc:AlternateContent xmlns:mc="http://schemas.openxmlformats.org/markup-compatibility/2006" xmlns:p14="http://schemas.microsoft.com/office/powerpoint/2010/main">
    <mc:Choice Requires="p14">
      <p:transition p14:dur="10" advClick="0">
        <p14:flythrough/>
      </p:transition>
    </mc:Choice>
    <mc:Fallback xmlns="">
      <p:transition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4281DD7F-44B0-4DBC-96B7-EA49C93911C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866450" y="248574"/>
            <a:ext cx="1152525" cy="476885"/>
          </a:xfrm>
          <a:prstGeom prst="rect">
            <a:avLst/>
          </a:prstGeom>
          <a:noFill/>
        </p:spPr>
      </p:pic>
      <p:pic>
        <p:nvPicPr>
          <p:cNvPr id="5" name="Imagen 4">
            <a:extLst>
              <a:ext uri="{FF2B5EF4-FFF2-40B4-BE49-F238E27FC236}">
                <a16:creationId xmlns:a16="http://schemas.microsoft.com/office/drawing/2014/main" id="{7C7CB945-3A41-42C9-B8D5-D6A542C41982}"/>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1222466" y="246352"/>
            <a:ext cx="481330" cy="481330"/>
          </a:xfrm>
          <a:prstGeom prst="rect">
            <a:avLst/>
          </a:prstGeom>
          <a:noFill/>
        </p:spPr>
      </p:pic>
      <p:sp>
        <p:nvSpPr>
          <p:cNvPr id="10" name="Rectángulo 9">
            <a:extLst>
              <a:ext uri="{FF2B5EF4-FFF2-40B4-BE49-F238E27FC236}">
                <a16:creationId xmlns:a16="http://schemas.microsoft.com/office/drawing/2014/main" id="{6F992A4A-1D40-45D4-BF2B-87F02CDB4DE2}"/>
              </a:ext>
            </a:extLst>
          </p:cNvPr>
          <p:cNvSpPr/>
          <p:nvPr/>
        </p:nvSpPr>
        <p:spPr>
          <a:xfrm>
            <a:off x="444500" y="6326816"/>
            <a:ext cx="3690378" cy="215444"/>
          </a:xfrm>
          <a:prstGeom prst="rect">
            <a:avLst/>
          </a:prstGeom>
        </p:spPr>
        <p:txBody>
          <a:bodyPr wrap="square">
            <a:spAutoFit/>
          </a:bodyPr>
          <a:lstStyle/>
          <a:p>
            <a:r>
              <a:rPr lang="es-CR" sz="800" dirty="0">
                <a:latin typeface="Arial" panose="020B0604020202020204" pitchFamily="34" charset="0"/>
                <a:ea typeface="Calibri" panose="020F0502020204030204" pitchFamily="34" charset="0"/>
              </a:rPr>
              <a:t>Fuente: Elaboración propia con datos del INEC y CONAPDIS.</a:t>
            </a:r>
            <a:endParaRPr lang="en-US" dirty="0"/>
          </a:p>
        </p:txBody>
      </p:sp>
      <p:sp>
        <p:nvSpPr>
          <p:cNvPr id="11" name="CuadroTexto 10">
            <a:extLst>
              <a:ext uri="{FF2B5EF4-FFF2-40B4-BE49-F238E27FC236}">
                <a16:creationId xmlns:a16="http://schemas.microsoft.com/office/drawing/2014/main" id="{2EFC1E3A-5D87-419D-8C38-761306A6A57C}"/>
              </a:ext>
            </a:extLst>
          </p:cNvPr>
          <p:cNvSpPr txBox="1"/>
          <p:nvPr/>
        </p:nvSpPr>
        <p:spPr>
          <a:xfrm>
            <a:off x="288002" y="1039354"/>
            <a:ext cx="11615995" cy="369332"/>
          </a:xfrm>
          <a:prstGeom prst="rect">
            <a:avLst/>
          </a:prstGeom>
          <a:noFill/>
        </p:spPr>
        <p:txBody>
          <a:bodyPr wrap="square" rtlCol="0">
            <a:spAutoFit/>
          </a:bodyPr>
          <a:lstStyle/>
          <a:p>
            <a:pPr marL="285750" indent="-285750">
              <a:buFont typeface="Arial" panose="020B0604020202020204" pitchFamily="34" charset="0"/>
              <a:buChar char="•"/>
            </a:pPr>
            <a:r>
              <a:rPr lang="es-CR" dirty="0">
                <a:latin typeface="IBM Plex Sans" panose="020B0503050203000203" pitchFamily="34" charset="0"/>
              </a:rPr>
              <a:t>Comparación de la propuesta con las mediciones del INEC en la ENAHO</a:t>
            </a:r>
          </a:p>
        </p:txBody>
      </p:sp>
      <p:sp>
        <p:nvSpPr>
          <p:cNvPr id="9" name="Rectángulo 8">
            <a:extLst>
              <a:ext uri="{FF2B5EF4-FFF2-40B4-BE49-F238E27FC236}">
                <a16:creationId xmlns:a16="http://schemas.microsoft.com/office/drawing/2014/main" id="{62D8FD92-EC89-4DD8-B67C-94F672B5CDD5}"/>
              </a:ext>
            </a:extLst>
          </p:cNvPr>
          <p:cNvSpPr/>
          <p:nvPr/>
        </p:nvSpPr>
        <p:spPr>
          <a:xfrm>
            <a:off x="800100" y="1720358"/>
            <a:ext cx="8343900" cy="669607"/>
          </a:xfrm>
          <a:prstGeom prst="rect">
            <a:avLst/>
          </a:prstGeom>
        </p:spPr>
        <p:txBody>
          <a:bodyPr wrap="square">
            <a:spAutoFit/>
          </a:bodyPr>
          <a:lstStyle/>
          <a:p>
            <a:pPr algn="just">
              <a:lnSpc>
                <a:spcPct val="107000"/>
              </a:lnSpc>
              <a:spcAft>
                <a:spcPts val="800"/>
              </a:spcAft>
            </a:pPr>
            <a:r>
              <a:rPr lang="es-CR" b="1" dirty="0">
                <a:latin typeface="IBM Plex Sans" panose="020B0503050203000203" pitchFamily="34" charset="0"/>
                <a:ea typeface="Calibri" panose="020F0502020204030204" pitchFamily="34" charset="0"/>
                <a:cs typeface="Times New Roman" panose="02020603050405020304" pitchFamily="18" charset="0"/>
              </a:rPr>
              <a:t>Cuadro 8: </a:t>
            </a:r>
            <a:r>
              <a:rPr lang="es-CR" i="1" dirty="0">
                <a:latin typeface="IBM Plex Sans" panose="020B0503050203000203" pitchFamily="34" charset="0"/>
              </a:rPr>
              <a:t>Cantidad de hogares en condición de pobreza según el planteamiento metodológico (INEC vs nueva medición)</a:t>
            </a:r>
            <a:endParaRPr lang="en-US" dirty="0">
              <a:effectLst/>
              <a:latin typeface="IBM Plex Sans" panose="020B0503050203000203" pitchFamily="34" charset="0"/>
              <a:ea typeface="Calibri" panose="020F0502020204030204" pitchFamily="34" charset="0"/>
              <a:cs typeface="Arial" panose="020B0604020202020204" pitchFamily="34" charset="0"/>
            </a:endParaRPr>
          </a:p>
        </p:txBody>
      </p:sp>
      <p:graphicFrame>
        <p:nvGraphicFramePr>
          <p:cNvPr id="3" name="Tabla 2">
            <a:extLst>
              <a:ext uri="{FF2B5EF4-FFF2-40B4-BE49-F238E27FC236}">
                <a16:creationId xmlns:a16="http://schemas.microsoft.com/office/drawing/2014/main" id="{D0A5AD73-12C5-4EFA-8458-BAB3CFB9F0E8}"/>
              </a:ext>
            </a:extLst>
          </p:cNvPr>
          <p:cNvGraphicFramePr>
            <a:graphicFrameLocks noGrp="1"/>
          </p:cNvGraphicFramePr>
          <p:nvPr>
            <p:extLst>
              <p:ext uri="{D42A27DB-BD31-4B8C-83A1-F6EECF244321}">
                <p14:modId xmlns:p14="http://schemas.microsoft.com/office/powerpoint/2010/main" val="1190721432"/>
              </p:ext>
            </p:extLst>
          </p:nvPr>
        </p:nvGraphicFramePr>
        <p:xfrm>
          <a:off x="893898" y="2353546"/>
          <a:ext cx="7110415" cy="3738567"/>
        </p:xfrm>
        <a:graphic>
          <a:graphicData uri="http://schemas.openxmlformats.org/drawingml/2006/table">
            <a:tbl>
              <a:tblPr firstRow="1" firstCol="1" bandRow="1"/>
              <a:tblGrid>
                <a:gridCol w="1422083">
                  <a:extLst>
                    <a:ext uri="{9D8B030D-6E8A-4147-A177-3AD203B41FA5}">
                      <a16:colId xmlns:a16="http://schemas.microsoft.com/office/drawing/2014/main" val="2542060095"/>
                    </a:ext>
                  </a:extLst>
                </a:gridCol>
                <a:gridCol w="1422083">
                  <a:extLst>
                    <a:ext uri="{9D8B030D-6E8A-4147-A177-3AD203B41FA5}">
                      <a16:colId xmlns:a16="http://schemas.microsoft.com/office/drawing/2014/main" val="3889309486"/>
                    </a:ext>
                  </a:extLst>
                </a:gridCol>
                <a:gridCol w="1422083">
                  <a:extLst>
                    <a:ext uri="{9D8B030D-6E8A-4147-A177-3AD203B41FA5}">
                      <a16:colId xmlns:a16="http://schemas.microsoft.com/office/drawing/2014/main" val="2477092940"/>
                    </a:ext>
                  </a:extLst>
                </a:gridCol>
                <a:gridCol w="1422083">
                  <a:extLst>
                    <a:ext uri="{9D8B030D-6E8A-4147-A177-3AD203B41FA5}">
                      <a16:colId xmlns:a16="http://schemas.microsoft.com/office/drawing/2014/main" val="858139823"/>
                    </a:ext>
                  </a:extLst>
                </a:gridCol>
                <a:gridCol w="1422083">
                  <a:extLst>
                    <a:ext uri="{9D8B030D-6E8A-4147-A177-3AD203B41FA5}">
                      <a16:colId xmlns:a16="http://schemas.microsoft.com/office/drawing/2014/main" val="3882153402"/>
                    </a:ext>
                  </a:extLst>
                </a:gridCol>
              </a:tblGrid>
              <a:tr h="542605">
                <a:tc>
                  <a:txBody>
                    <a:bodyPr/>
                    <a:lstStyle/>
                    <a:p>
                      <a:pPr>
                        <a:lnSpc>
                          <a:spcPct val="107000"/>
                        </a:lnSpc>
                        <a:spcAft>
                          <a:spcPts val="0"/>
                        </a:spcAft>
                      </a:pPr>
                      <a:r>
                        <a:rPr lang="en-US" sz="14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Pobreza</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nSpc>
                          <a:spcPct val="107000"/>
                        </a:lnSpc>
                        <a:spcAft>
                          <a:spcPts val="0"/>
                        </a:spcAft>
                      </a:pPr>
                      <a:r>
                        <a:rPr lang="en-US" sz="14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Tipo de discapacidad</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7000"/>
                        </a:lnSpc>
                        <a:spcAft>
                          <a:spcPts val="0"/>
                        </a:spcAft>
                      </a:pPr>
                      <a:r>
                        <a:rPr lang="en-US" sz="14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Nueva metodología</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7000"/>
                        </a:lnSpc>
                        <a:spcAft>
                          <a:spcPts val="0"/>
                        </a:spcAft>
                      </a:pPr>
                      <a:r>
                        <a:rPr lang="en-US" sz="14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Metodología Inec</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7000"/>
                        </a:lnSpc>
                        <a:spcAft>
                          <a:spcPts val="0"/>
                        </a:spcAft>
                      </a:pPr>
                      <a:r>
                        <a:rPr lang="en-US" sz="14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Diferencia porcentual</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182426615"/>
                  </a:ext>
                </a:extLst>
              </a:tr>
              <a:tr h="214057">
                <a:tc rowSpan="7">
                  <a:txBody>
                    <a:bodyPr/>
                    <a:lstStyle/>
                    <a:p>
                      <a:pPr algn="ctr">
                        <a:lnSpc>
                          <a:spcPct val="107000"/>
                        </a:lnSpc>
                        <a:spcAft>
                          <a:spcPts val="0"/>
                        </a:spcAft>
                      </a:pPr>
                      <a:r>
                        <a:rPr lang="en-US" sz="14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Pobreza extrema</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US" sz="14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Auditiva</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2 863</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1 594</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80%</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96154579"/>
                  </a:ext>
                </a:extLst>
              </a:tr>
              <a:tr h="214057">
                <a:tc vMerge="1">
                  <a:txBody>
                    <a:bodyPr/>
                    <a:lstStyle/>
                    <a:p>
                      <a:endParaRPr lang="en-US"/>
                    </a:p>
                  </a:txBody>
                  <a:tcPr/>
                </a:tc>
                <a:tc>
                  <a:txBody>
                    <a:bodyPr/>
                    <a:lstStyle/>
                    <a:p>
                      <a:pPr>
                        <a:lnSpc>
                          <a:spcPct val="107000"/>
                        </a:lnSpc>
                        <a:spcAft>
                          <a:spcPts val="0"/>
                        </a:spcAft>
                      </a:pPr>
                      <a:r>
                        <a:rPr lang="en-US" sz="1400" dirty="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Visual</a:t>
                      </a:r>
                      <a:endParaRPr lang="en-US" sz="1400" dirty="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4 517</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4 517</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06970634"/>
                  </a:ext>
                </a:extLst>
              </a:tr>
              <a:tr h="214057">
                <a:tc vMerge="1">
                  <a:txBody>
                    <a:bodyPr/>
                    <a:lstStyle/>
                    <a:p>
                      <a:endParaRPr lang="en-US"/>
                    </a:p>
                  </a:txBody>
                  <a:tcPr/>
                </a:tc>
                <a:tc>
                  <a:txBody>
                    <a:bodyPr/>
                    <a:lstStyle/>
                    <a:p>
                      <a:pPr>
                        <a:lnSpc>
                          <a:spcPct val="107000"/>
                        </a:lnSpc>
                        <a:spcAft>
                          <a:spcPts val="0"/>
                        </a:spcAft>
                      </a:pPr>
                      <a:r>
                        <a:rPr lang="en-US" sz="14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Cognitiva</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255</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41961178"/>
                  </a:ext>
                </a:extLst>
              </a:tr>
              <a:tr h="214057">
                <a:tc vMerge="1">
                  <a:txBody>
                    <a:bodyPr/>
                    <a:lstStyle/>
                    <a:p>
                      <a:endParaRPr lang="en-US"/>
                    </a:p>
                  </a:txBody>
                  <a:tcPr/>
                </a:tc>
                <a:tc>
                  <a:txBody>
                    <a:bodyPr/>
                    <a:lstStyle/>
                    <a:p>
                      <a:pPr>
                        <a:lnSpc>
                          <a:spcPct val="107000"/>
                        </a:lnSpc>
                        <a:spcAft>
                          <a:spcPts val="0"/>
                        </a:spcAft>
                      </a:pPr>
                      <a:r>
                        <a:rPr lang="en-US" sz="14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Psicosocial</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1 003</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490</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105%</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36781921"/>
                  </a:ext>
                </a:extLst>
              </a:tr>
              <a:tr h="214057">
                <a:tc vMerge="1">
                  <a:txBody>
                    <a:bodyPr/>
                    <a:lstStyle/>
                    <a:p>
                      <a:endParaRPr lang="en-US"/>
                    </a:p>
                  </a:txBody>
                  <a:tcPr/>
                </a:tc>
                <a:tc>
                  <a:txBody>
                    <a:bodyPr/>
                    <a:lstStyle/>
                    <a:p>
                      <a:pPr>
                        <a:lnSpc>
                          <a:spcPct val="107000"/>
                        </a:lnSpc>
                        <a:spcAft>
                          <a:spcPts val="0"/>
                        </a:spcAft>
                      </a:pPr>
                      <a:r>
                        <a:rPr lang="en-US" sz="14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Física</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22 771</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9 244</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146%</a:t>
                      </a:r>
                      <a:endParaRPr lang="en-US" sz="1400" dirty="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05402586"/>
                  </a:ext>
                </a:extLst>
              </a:tr>
              <a:tr h="214057">
                <a:tc vMerge="1">
                  <a:txBody>
                    <a:bodyPr/>
                    <a:lstStyle/>
                    <a:p>
                      <a:endParaRPr lang="en-US"/>
                    </a:p>
                  </a:txBody>
                  <a:tcPr/>
                </a:tc>
                <a:tc>
                  <a:txBody>
                    <a:bodyPr/>
                    <a:lstStyle/>
                    <a:p>
                      <a:pPr>
                        <a:lnSpc>
                          <a:spcPct val="107000"/>
                        </a:lnSpc>
                        <a:spcAft>
                          <a:spcPts val="0"/>
                        </a:spcAft>
                      </a:pPr>
                      <a:r>
                        <a:rPr lang="en-US" sz="14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Dos o más</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2 190</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4390532"/>
                  </a:ext>
                </a:extLst>
              </a:tr>
              <a:tr h="222135">
                <a:tc vMerge="1">
                  <a:txBody>
                    <a:bodyPr/>
                    <a:lstStyle/>
                    <a:p>
                      <a:endParaRPr lang="en-US"/>
                    </a:p>
                  </a:txBody>
                  <a:tcPr/>
                </a:tc>
                <a:tc>
                  <a:txBody>
                    <a:bodyPr/>
                    <a:lstStyle/>
                    <a:p>
                      <a:pPr>
                        <a:lnSpc>
                          <a:spcPct val="107000"/>
                        </a:lnSpc>
                        <a:spcAft>
                          <a:spcPts val="0"/>
                        </a:spcAft>
                      </a:pPr>
                      <a:r>
                        <a:rPr lang="en-US" sz="14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Total</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33 599</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15 845</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112%</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06688938"/>
                  </a:ext>
                </a:extLst>
              </a:tr>
              <a:tr h="214057">
                <a:tc rowSpan="7">
                  <a:txBody>
                    <a:bodyPr/>
                    <a:lstStyle/>
                    <a:p>
                      <a:pPr algn="ctr">
                        <a:lnSpc>
                          <a:spcPct val="107000"/>
                        </a:lnSpc>
                        <a:spcAft>
                          <a:spcPts val="0"/>
                        </a:spcAft>
                      </a:pPr>
                      <a:r>
                        <a:rPr lang="en-US" sz="14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Pobreza en general</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US" sz="14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Auditiva</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13 056</a:t>
                      </a:r>
                      <a:endParaRPr lang="en-US" sz="1400" dirty="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8 306</a:t>
                      </a:r>
                      <a:endParaRPr lang="en-US" sz="1400" dirty="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57%</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31840744"/>
                  </a:ext>
                </a:extLst>
              </a:tr>
              <a:tr h="214057">
                <a:tc vMerge="1">
                  <a:txBody>
                    <a:bodyPr/>
                    <a:lstStyle/>
                    <a:p>
                      <a:endParaRPr lang="en-US"/>
                    </a:p>
                  </a:txBody>
                  <a:tcPr/>
                </a:tc>
                <a:tc>
                  <a:txBody>
                    <a:bodyPr/>
                    <a:lstStyle/>
                    <a:p>
                      <a:pPr>
                        <a:lnSpc>
                          <a:spcPct val="107000"/>
                        </a:lnSpc>
                        <a:spcAft>
                          <a:spcPts val="0"/>
                        </a:spcAft>
                      </a:pPr>
                      <a:r>
                        <a:rPr lang="en-US" sz="14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Visual</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18 946</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12 518</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51%</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1020189"/>
                  </a:ext>
                </a:extLst>
              </a:tr>
              <a:tr h="214057">
                <a:tc vMerge="1">
                  <a:txBody>
                    <a:bodyPr/>
                    <a:lstStyle/>
                    <a:p>
                      <a:endParaRPr lang="en-US"/>
                    </a:p>
                  </a:txBody>
                  <a:tcPr/>
                </a:tc>
                <a:tc>
                  <a:txBody>
                    <a:bodyPr/>
                    <a:lstStyle/>
                    <a:p>
                      <a:pPr>
                        <a:lnSpc>
                          <a:spcPct val="107000"/>
                        </a:lnSpc>
                        <a:spcAft>
                          <a:spcPts val="0"/>
                        </a:spcAft>
                      </a:pPr>
                      <a:r>
                        <a:rPr lang="en-US" sz="14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Cognitiva</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685</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375</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83%</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2854543"/>
                  </a:ext>
                </a:extLst>
              </a:tr>
              <a:tr h="214057">
                <a:tc vMerge="1">
                  <a:txBody>
                    <a:bodyPr/>
                    <a:lstStyle/>
                    <a:p>
                      <a:endParaRPr lang="en-US"/>
                    </a:p>
                  </a:txBody>
                  <a:tcPr/>
                </a:tc>
                <a:tc>
                  <a:txBody>
                    <a:bodyPr/>
                    <a:lstStyle/>
                    <a:p>
                      <a:pPr>
                        <a:lnSpc>
                          <a:spcPct val="107000"/>
                        </a:lnSpc>
                        <a:spcAft>
                          <a:spcPts val="0"/>
                        </a:spcAft>
                      </a:pPr>
                      <a:r>
                        <a:rPr lang="en-US" sz="14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Psicosocial</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4 585</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3 036</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51%</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78917144"/>
                  </a:ext>
                </a:extLst>
              </a:tr>
              <a:tr h="214057">
                <a:tc vMerge="1">
                  <a:txBody>
                    <a:bodyPr/>
                    <a:lstStyle/>
                    <a:p>
                      <a:endParaRPr lang="en-US"/>
                    </a:p>
                  </a:txBody>
                  <a:tcPr/>
                </a:tc>
                <a:tc>
                  <a:txBody>
                    <a:bodyPr/>
                    <a:lstStyle/>
                    <a:p>
                      <a:pPr>
                        <a:lnSpc>
                          <a:spcPct val="107000"/>
                        </a:lnSpc>
                        <a:spcAft>
                          <a:spcPts val="0"/>
                        </a:spcAft>
                      </a:pPr>
                      <a:r>
                        <a:rPr lang="en-US" sz="14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Física</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63 431</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29 919</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112%</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62873422"/>
                  </a:ext>
                </a:extLst>
              </a:tr>
              <a:tr h="214057">
                <a:tc vMerge="1">
                  <a:txBody>
                    <a:bodyPr/>
                    <a:lstStyle/>
                    <a:p>
                      <a:endParaRPr lang="en-US"/>
                    </a:p>
                  </a:txBody>
                  <a:tcPr/>
                </a:tc>
                <a:tc>
                  <a:txBody>
                    <a:bodyPr/>
                    <a:lstStyle/>
                    <a:p>
                      <a:pPr>
                        <a:lnSpc>
                          <a:spcPct val="107000"/>
                        </a:lnSpc>
                        <a:spcAft>
                          <a:spcPts val="0"/>
                        </a:spcAft>
                      </a:pPr>
                      <a:r>
                        <a:rPr lang="en-US" sz="14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Dos o más</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4 043</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74838701"/>
                  </a:ext>
                </a:extLst>
              </a:tr>
              <a:tr h="222135">
                <a:tc vMerge="1">
                  <a:txBody>
                    <a:bodyPr/>
                    <a:lstStyle/>
                    <a:p>
                      <a:endParaRPr lang="en-US"/>
                    </a:p>
                  </a:txBody>
                  <a:tcPr/>
                </a:tc>
                <a:tc>
                  <a:txBody>
                    <a:bodyPr/>
                    <a:lstStyle/>
                    <a:p>
                      <a:pPr>
                        <a:lnSpc>
                          <a:spcPct val="107000"/>
                        </a:lnSpc>
                        <a:spcAft>
                          <a:spcPts val="0"/>
                        </a:spcAft>
                      </a:pPr>
                      <a:r>
                        <a:rPr lang="en-US" sz="14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Total</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104 746</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b="1">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54 154</a:t>
                      </a:r>
                      <a:endParaRPr lang="en-US" sz="140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b="1" dirty="0">
                          <a:solidFill>
                            <a:srgbClr val="000000"/>
                          </a:solidFill>
                          <a:effectLst/>
                          <a:latin typeface="IBM Plex Sans" panose="020B0503050203000203" pitchFamily="34" charset="0"/>
                          <a:ea typeface="Times New Roman" panose="02020603050405020304" pitchFamily="18" charset="0"/>
                          <a:cs typeface="Times New Roman" panose="02020603050405020304" pitchFamily="18" charset="0"/>
                        </a:rPr>
                        <a:t>93%</a:t>
                      </a:r>
                      <a:endParaRPr lang="en-US" sz="1400" dirty="0">
                        <a:effectLst/>
                        <a:latin typeface="IBM Plex Sans" panose="020B0503050203000203"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51390699"/>
                  </a:ext>
                </a:extLst>
              </a:tr>
            </a:tbl>
          </a:graphicData>
        </a:graphic>
      </p:graphicFrame>
      <p:sp>
        <p:nvSpPr>
          <p:cNvPr id="8" name="Rectángulo 7">
            <a:extLst>
              <a:ext uri="{FF2B5EF4-FFF2-40B4-BE49-F238E27FC236}">
                <a16:creationId xmlns:a16="http://schemas.microsoft.com/office/drawing/2014/main" id="{1E9F8DD2-8D5B-407F-BA0C-48B0DC0D2310}"/>
              </a:ext>
            </a:extLst>
          </p:cNvPr>
          <p:cNvSpPr/>
          <p:nvPr/>
        </p:nvSpPr>
        <p:spPr>
          <a:xfrm>
            <a:off x="3424858" y="5748448"/>
            <a:ext cx="4579455" cy="34366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2" name="Rectángulo 11">
            <a:extLst>
              <a:ext uri="{FF2B5EF4-FFF2-40B4-BE49-F238E27FC236}">
                <a16:creationId xmlns:a16="http://schemas.microsoft.com/office/drawing/2014/main" id="{2704D120-832D-4E79-B9F7-2CCFDF5FACE8}"/>
              </a:ext>
            </a:extLst>
          </p:cNvPr>
          <p:cNvSpPr/>
          <p:nvPr/>
        </p:nvSpPr>
        <p:spPr>
          <a:xfrm>
            <a:off x="3298962" y="4192493"/>
            <a:ext cx="4579455" cy="34366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Tree>
    <p:extLst>
      <p:ext uri="{BB962C8B-B14F-4D97-AF65-F5344CB8AC3E}">
        <p14:creationId xmlns:p14="http://schemas.microsoft.com/office/powerpoint/2010/main" val="2076450529"/>
      </p:ext>
    </p:extLst>
  </p:cSld>
  <p:clrMapOvr>
    <a:masterClrMapping/>
  </p:clrMapOvr>
  <mc:AlternateContent xmlns:mc="http://schemas.openxmlformats.org/markup-compatibility/2006" xmlns:p14="http://schemas.microsoft.com/office/powerpoint/2010/main">
    <mc:Choice Requires="p14">
      <p:transition p14:dur="10" advClick="0">
        <p14:flythrough/>
      </p:transition>
    </mc:Choice>
    <mc:Fallback xmlns="">
      <p:transition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BA944C-FA7C-44CC-A57B-6B94F0353AAE}"/>
              </a:ext>
            </a:extLst>
          </p:cNvPr>
          <p:cNvSpPr>
            <a:spLocks noGrp="1"/>
          </p:cNvSpPr>
          <p:nvPr>
            <p:ph type="title"/>
          </p:nvPr>
        </p:nvSpPr>
        <p:spPr/>
        <p:txBody>
          <a:bodyPr/>
          <a:lstStyle/>
          <a:p>
            <a:r>
              <a:rPr lang="es-CR" sz="2400" b="1" dirty="0">
                <a:solidFill>
                  <a:srgbClr val="0070C0"/>
                </a:solidFill>
                <a:latin typeface="Arial" panose="020B0604020202020204" pitchFamily="34" charset="0"/>
                <a:cs typeface="Arial" panose="020B0604020202020204" pitchFamily="34" charset="0"/>
              </a:rPr>
              <a:t>CONSIDERACIONES FINALES</a:t>
            </a:r>
            <a:r>
              <a:rPr lang="es-CR" b="1" dirty="0"/>
              <a:t/>
            </a:r>
            <a:br>
              <a:rPr lang="es-CR" b="1" dirty="0"/>
            </a:br>
            <a:endParaRPr lang="es-CR" dirty="0"/>
          </a:p>
        </p:txBody>
      </p:sp>
      <p:sp>
        <p:nvSpPr>
          <p:cNvPr id="4" name="Rectángulo 3">
            <a:extLst>
              <a:ext uri="{FF2B5EF4-FFF2-40B4-BE49-F238E27FC236}">
                <a16:creationId xmlns:a16="http://schemas.microsoft.com/office/drawing/2014/main" id="{3F3AD5EA-D1ED-4EBC-860E-DBCE253AE33F}"/>
              </a:ext>
            </a:extLst>
          </p:cNvPr>
          <p:cNvSpPr/>
          <p:nvPr/>
        </p:nvSpPr>
        <p:spPr>
          <a:xfrm>
            <a:off x="838199" y="1369152"/>
            <a:ext cx="10671495" cy="5078313"/>
          </a:xfrm>
          <a:prstGeom prst="rect">
            <a:avLst/>
          </a:prstGeom>
        </p:spPr>
        <p:txBody>
          <a:bodyPr wrap="square">
            <a:spAutoFit/>
          </a:bodyPr>
          <a:lstStyle/>
          <a:p>
            <a:pPr marL="285750" indent="-285750" algn="just">
              <a:buFont typeface="Arial" panose="020B0604020202020204" pitchFamily="34" charset="0"/>
              <a:buChar char="•"/>
            </a:pPr>
            <a:r>
              <a:rPr lang="es-CR" dirty="0">
                <a:latin typeface="Arial" panose="020B0604020202020204" pitchFamily="34" charset="0"/>
                <a:cs typeface="Arial" panose="020B0604020202020204" pitchFamily="34" charset="0"/>
              </a:rPr>
              <a:t>La discapacidad y la pobreza están íntimamente relacionadas. Su interacción no fácil de describir debido al carácter multidimensional de la pobreza y las dificultades existentes para unificar el concepto de discapacidad.</a:t>
            </a:r>
          </a:p>
          <a:p>
            <a:pPr marL="285750" indent="-285750" algn="just">
              <a:buFont typeface="Arial" panose="020B0604020202020204" pitchFamily="34" charset="0"/>
              <a:buChar char="•"/>
            </a:pPr>
            <a:endParaRPr lang="es-CR"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s-CR" dirty="0">
                <a:latin typeface="Arial" panose="020B0604020202020204" pitchFamily="34" charset="0"/>
                <a:cs typeface="Arial" panose="020B0604020202020204" pitchFamily="34" charset="0"/>
              </a:rPr>
              <a:t>Los resultados del estudio realizado son muy importantes ya que demuestran la pertinencia de validar y diseñar una metodología para la construcción de la CBA exclusiva para esta población. El tema de la inclusión de la población con discapacidad a nivel nacional conlleva a una inversión importante económica y social por parte del Estado. </a:t>
            </a:r>
          </a:p>
          <a:p>
            <a:pPr marL="285750" indent="-285750" algn="just">
              <a:buFont typeface="Arial" panose="020B0604020202020204" pitchFamily="34" charset="0"/>
              <a:buChar char="•"/>
            </a:pPr>
            <a:endParaRPr lang="es-CR"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s-CR" dirty="0">
                <a:latin typeface="Arial" panose="020B0604020202020204" pitchFamily="34" charset="0"/>
                <a:cs typeface="Arial" panose="020B0604020202020204" pitchFamily="34" charset="0"/>
              </a:rPr>
              <a:t>Los resultados estadísticos sugieren la necesidad de contar con estimaciones o modelos de medición de pobreza diferenciados para las personas con discapacidad, esto permite conocer más a fondo la realidad socioeconómica a la que se enfrentan estas poblaciones.</a:t>
            </a:r>
          </a:p>
          <a:p>
            <a:pPr marL="285750" indent="-285750" algn="just">
              <a:buFont typeface="Arial" panose="020B0604020202020204" pitchFamily="34" charset="0"/>
              <a:buChar char="•"/>
            </a:pPr>
            <a:endParaRPr lang="es-CR"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s-CR" dirty="0">
                <a:latin typeface="Arial" panose="020B0604020202020204" pitchFamily="34" charset="0"/>
                <a:cs typeface="Arial" panose="020B0604020202020204" pitchFamily="34" charset="0"/>
              </a:rPr>
              <a:t>La ENIGH 2018 incorpora la variable que mide la tenencia de discapacidad en los hogares costarricenses. Esto permitiría estimar de forma empírica, sin supuestos de fondo, cuál es la estructura de consumo alimentaria y no alimentaria que presenta esta población, lo cual permitirá a su vez estudiar a fondo si a diferencias significativas entre cada una de ellas y los distintos tipos de discapacidad existentes</a:t>
            </a:r>
          </a:p>
        </p:txBody>
      </p:sp>
    </p:spTree>
    <p:extLst>
      <p:ext uri="{BB962C8B-B14F-4D97-AF65-F5344CB8AC3E}">
        <p14:creationId xmlns:p14="http://schemas.microsoft.com/office/powerpoint/2010/main" val="3644180571"/>
      </p:ext>
    </p:extLst>
  </p:cSld>
  <p:clrMapOvr>
    <a:masterClrMapping/>
  </p:clrMapOvr>
  <mc:AlternateContent xmlns:mc="http://schemas.openxmlformats.org/markup-compatibility/2006" xmlns:p14="http://schemas.microsoft.com/office/powerpoint/2010/main">
    <mc:Choice Requires="p14">
      <p:transition p14:dur="10" advClick="0">
        <p14:flythrough/>
      </p:transition>
    </mc:Choice>
    <mc:Fallback xmlns="">
      <p:transition advClick="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104F0E-66C7-4651-9DFE-A47276369AE7}"/>
              </a:ext>
            </a:extLst>
          </p:cNvPr>
          <p:cNvSpPr>
            <a:spLocks noGrp="1"/>
          </p:cNvSpPr>
          <p:nvPr>
            <p:ph type="title"/>
          </p:nvPr>
        </p:nvSpPr>
        <p:spPr>
          <a:xfrm>
            <a:off x="6758609" y="219351"/>
            <a:ext cx="5208103" cy="1325563"/>
          </a:xfrm>
        </p:spPr>
        <p:txBody>
          <a:bodyPr/>
          <a:lstStyle/>
          <a:p>
            <a:pPr algn="r"/>
            <a:r>
              <a:rPr lang="es-CR" b="1" dirty="0">
                <a:latin typeface="IBM Plex Sans" panose="020B0503050203000203" pitchFamily="34" charset="0"/>
              </a:rPr>
              <a:t>Pobreza por línea de ingreso</a:t>
            </a:r>
            <a:endParaRPr lang="en-US" b="1" dirty="0">
              <a:latin typeface="IBM Plex Sans" panose="020B0503050203000203" pitchFamily="34" charset="0"/>
            </a:endParaRPr>
          </a:p>
        </p:txBody>
      </p:sp>
      <p:graphicFrame>
        <p:nvGraphicFramePr>
          <p:cNvPr id="5" name="Diagrama 4">
            <a:extLst>
              <a:ext uri="{FF2B5EF4-FFF2-40B4-BE49-F238E27FC236}">
                <a16:creationId xmlns:a16="http://schemas.microsoft.com/office/drawing/2014/main" id="{EE68DB0A-CB9F-42AD-BA28-F61140C87B16}"/>
              </a:ext>
            </a:extLst>
          </p:cNvPr>
          <p:cNvGraphicFramePr/>
          <p:nvPr>
            <p:extLst>
              <p:ext uri="{D42A27DB-BD31-4B8C-83A1-F6EECF244321}">
                <p14:modId xmlns:p14="http://schemas.microsoft.com/office/powerpoint/2010/main" val="3392600006"/>
              </p:ext>
            </p:extLst>
          </p:nvPr>
        </p:nvGraphicFramePr>
        <p:xfrm>
          <a:off x="1387061" y="1544915"/>
          <a:ext cx="9108662" cy="39282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8" name="Conector recto de flecha 7">
            <a:extLst>
              <a:ext uri="{FF2B5EF4-FFF2-40B4-BE49-F238E27FC236}">
                <a16:creationId xmlns:a16="http://schemas.microsoft.com/office/drawing/2014/main" id="{BF4F570F-5A67-4D35-95ED-3A7409A8A54C}"/>
              </a:ext>
            </a:extLst>
          </p:cNvPr>
          <p:cNvCxnSpPr/>
          <p:nvPr/>
        </p:nvCxnSpPr>
        <p:spPr>
          <a:xfrm>
            <a:off x="2358887" y="4664765"/>
            <a:ext cx="0" cy="662609"/>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10" name="CuadroTexto 9">
            <a:extLst>
              <a:ext uri="{FF2B5EF4-FFF2-40B4-BE49-F238E27FC236}">
                <a16:creationId xmlns:a16="http://schemas.microsoft.com/office/drawing/2014/main" id="{2E49C0C1-CEE1-4B43-A638-058C957DB1BF}"/>
              </a:ext>
            </a:extLst>
          </p:cNvPr>
          <p:cNvSpPr txBox="1"/>
          <p:nvPr/>
        </p:nvSpPr>
        <p:spPr>
          <a:xfrm>
            <a:off x="973437" y="5729325"/>
            <a:ext cx="2770900" cy="707886"/>
          </a:xfrm>
          <a:prstGeom prst="rect">
            <a:avLst/>
          </a:prstGeom>
          <a:noFill/>
        </p:spPr>
        <p:txBody>
          <a:bodyPr wrap="square" rtlCol="0">
            <a:spAutoFit/>
          </a:bodyPr>
          <a:lstStyle/>
          <a:p>
            <a:pPr algn="ctr"/>
            <a:r>
              <a:rPr lang="es-CR" sz="2000" b="1" dirty="0">
                <a:latin typeface="IBM Plex Sans" panose="020B0503050203000203" pitchFamily="34" charset="0"/>
              </a:rPr>
              <a:t>Línea de pobreza extrema</a:t>
            </a:r>
            <a:endParaRPr lang="en-US" sz="2000" b="1" dirty="0">
              <a:latin typeface="IBM Plex Sans" panose="020B0503050203000203" pitchFamily="34" charset="0"/>
            </a:endParaRPr>
          </a:p>
        </p:txBody>
      </p:sp>
    </p:spTree>
    <p:extLst>
      <p:ext uri="{BB962C8B-B14F-4D97-AF65-F5344CB8AC3E}">
        <p14:creationId xmlns:p14="http://schemas.microsoft.com/office/powerpoint/2010/main" val="3144086534"/>
      </p:ext>
    </p:extLst>
  </p:cSld>
  <p:clrMapOvr>
    <a:masterClrMapping/>
  </p:clrMapOvr>
  <mc:AlternateContent xmlns:mc="http://schemas.openxmlformats.org/markup-compatibility/2006" xmlns:p14="http://schemas.microsoft.com/office/powerpoint/2010/main">
    <mc:Choice Requires="p14">
      <p:transition p14:dur="10" advClick="0">
        <p14:flythrough/>
      </p:transition>
    </mc:Choice>
    <mc:Fallback xmlns="">
      <p:transition advClick="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104F0E-66C7-4651-9DFE-A47276369AE7}"/>
              </a:ext>
            </a:extLst>
          </p:cNvPr>
          <p:cNvSpPr>
            <a:spLocks noGrp="1"/>
          </p:cNvSpPr>
          <p:nvPr>
            <p:ph type="title"/>
          </p:nvPr>
        </p:nvSpPr>
        <p:spPr>
          <a:xfrm>
            <a:off x="4174433" y="219351"/>
            <a:ext cx="7792279" cy="1325563"/>
          </a:xfrm>
        </p:spPr>
        <p:txBody>
          <a:bodyPr/>
          <a:lstStyle/>
          <a:p>
            <a:pPr algn="r"/>
            <a:r>
              <a:rPr lang="es-CR" b="1" dirty="0">
                <a:latin typeface="IBM Plex Sans" panose="020B0503050203000203" pitchFamily="34" charset="0"/>
              </a:rPr>
              <a:t>¿Porqué una medición diferenciada?</a:t>
            </a:r>
            <a:endParaRPr lang="en-US" b="1" dirty="0">
              <a:latin typeface="IBM Plex Sans" panose="020B0503050203000203" pitchFamily="34" charset="0"/>
            </a:endParaRPr>
          </a:p>
        </p:txBody>
      </p:sp>
      <p:graphicFrame>
        <p:nvGraphicFramePr>
          <p:cNvPr id="4" name="Marcador de contenido 3">
            <a:extLst>
              <a:ext uri="{FF2B5EF4-FFF2-40B4-BE49-F238E27FC236}">
                <a16:creationId xmlns:a16="http://schemas.microsoft.com/office/drawing/2014/main" id="{E2068421-0979-4CA5-BDC4-2EC420B1C074}"/>
              </a:ext>
            </a:extLst>
          </p:cNvPr>
          <p:cNvGraphicFramePr>
            <a:graphicFrameLocks noGrp="1"/>
          </p:cNvGraphicFramePr>
          <p:nvPr>
            <p:ph idx="1"/>
          </p:nvPr>
        </p:nvGraphicFramePr>
        <p:xfrm>
          <a:off x="238538" y="2408722"/>
          <a:ext cx="8256105" cy="36210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Gráfico 5" descr="Tendencia al alza">
            <a:extLst>
              <a:ext uri="{FF2B5EF4-FFF2-40B4-BE49-F238E27FC236}">
                <a16:creationId xmlns:a16="http://schemas.microsoft.com/office/drawing/2014/main" id="{A0AD22C5-7E0F-4BC8-AF4B-1F2B051C5C8C}"/>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p:blipFill>
        <p:spPr>
          <a:xfrm>
            <a:off x="8607287" y="2839279"/>
            <a:ext cx="3001618" cy="3001618"/>
          </a:xfrm>
          <a:prstGeom prst="rect">
            <a:avLst/>
          </a:prstGeom>
        </p:spPr>
      </p:pic>
    </p:spTree>
    <p:extLst>
      <p:ext uri="{BB962C8B-B14F-4D97-AF65-F5344CB8AC3E}">
        <p14:creationId xmlns:p14="http://schemas.microsoft.com/office/powerpoint/2010/main" val="3001113139"/>
      </p:ext>
    </p:extLst>
  </p:cSld>
  <p:clrMapOvr>
    <a:masterClrMapping/>
  </p:clrMapOvr>
  <mc:AlternateContent xmlns:mc="http://schemas.openxmlformats.org/markup-compatibility/2006" xmlns:p14="http://schemas.microsoft.com/office/powerpoint/2010/main">
    <mc:Choice Requires="p14">
      <p:transition p14:dur="10" advClick="0">
        <p14:flythrough/>
      </p:transition>
    </mc:Choice>
    <mc:Fallback xmlns="">
      <p:transition advClick="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104F0E-66C7-4651-9DFE-A47276369AE7}"/>
              </a:ext>
            </a:extLst>
          </p:cNvPr>
          <p:cNvSpPr>
            <a:spLocks noGrp="1"/>
          </p:cNvSpPr>
          <p:nvPr>
            <p:ph type="title"/>
          </p:nvPr>
        </p:nvSpPr>
        <p:spPr>
          <a:xfrm>
            <a:off x="4174433" y="219351"/>
            <a:ext cx="7792279" cy="1325563"/>
          </a:xfrm>
        </p:spPr>
        <p:txBody>
          <a:bodyPr/>
          <a:lstStyle/>
          <a:p>
            <a:pPr algn="r"/>
            <a:r>
              <a:rPr lang="es-CR" b="1" dirty="0">
                <a:latin typeface="IBM Plex Sans" panose="020B0503050203000203" pitchFamily="34" charset="0"/>
              </a:rPr>
              <a:t>Fases del estudio</a:t>
            </a:r>
            <a:endParaRPr lang="en-US" b="1" dirty="0">
              <a:latin typeface="IBM Plex Sans" panose="020B0503050203000203" pitchFamily="34" charset="0"/>
            </a:endParaRPr>
          </a:p>
        </p:txBody>
      </p:sp>
      <p:graphicFrame>
        <p:nvGraphicFramePr>
          <p:cNvPr id="5" name="Diagrama 4">
            <a:extLst>
              <a:ext uri="{FF2B5EF4-FFF2-40B4-BE49-F238E27FC236}">
                <a16:creationId xmlns:a16="http://schemas.microsoft.com/office/drawing/2014/main" id="{B836F1EF-EB69-47CE-AB2A-003D2B550635}"/>
              </a:ext>
            </a:extLst>
          </p:cNvPr>
          <p:cNvGraphicFramePr/>
          <p:nvPr>
            <p:extLst>
              <p:ext uri="{D42A27DB-BD31-4B8C-83A1-F6EECF244321}">
                <p14:modId xmlns:p14="http://schemas.microsoft.com/office/powerpoint/2010/main" val="3135755565"/>
              </p:ext>
            </p:extLst>
          </p:nvPr>
        </p:nvGraphicFramePr>
        <p:xfrm>
          <a:off x="1025236" y="1346213"/>
          <a:ext cx="10357580" cy="51100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49997115"/>
      </p:ext>
    </p:extLst>
  </p:cSld>
  <p:clrMapOvr>
    <a:masterClrMapping/>
  </p:clrMapOvr>
  <mc:AlternateContent xmlns:mc="http://schemas.openxmlformats.org/markup-compatibility/2006" xmlns:p14="http://schemas.microsoft.com/office/powerpoint/2010/main">
    <mc:Choice Requires="p14">
      <p:transition p14:dur="10" advClick="0">
        <p14:flythrough/>
      </p:transition>
    </mc:Choice>
    <mc:Fallback xmlns="">
      <p:transition advClick="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E44784-ACA6-476C-80C5-6E06AC911A77}"/>
              </a:ext>
            </a:extLst>
          </p:cNvPr>
          <p:cNvSpPr>
            <a:spLocks noGrp="1"/>
          </p:cNvSpPr>
          <p:nvPr>
            <p:ph type="ctrTitle"/>
          </p:nvPr>
        </p:nvSpPr>
        <p:spPr>
          <a:xfrm>
            <a:off x="1625278" y="1595451"/>
            <a:ext cx="8941444" cy="2630186"/>
          </a:xfrm>
        </p:spPr>
        <p:txBody>
          <a:bodyPr>
            <a:normAutofit/>
          </a:bodyPr>
          <a:lstStyle/>
          <a:p>
            <a:r>
              <a:rPr lang="es-CR" b="1" dirty="0">
                <a:latin typeface="IBM Plex Sans" panose="020B0503050203000203" pitchFamily="34" charset="0"/>
              </a:rPr>
              <a:t>Revisión Internacional</a:t>
            </a:r>
            <a:endParaRPr lang="en-US" dirty="0">
              <a:latin typeface="IBM Plex Sans" panose="020B0503050203000203" pitchFamily="34" charset="0"/>
            </a:endParaRPr>
          </a:p>
        </p:txBody>
      </p:sp>
      <p:pic>
        <p:nvPicPr>
          <p:cNvPr id="4" name="Imagen 3">
            <a:extLst>
              <a:ext uri="{FF2B5EF4-FFF2-40B4-BE49-F238E27FC236}">
                <a16:creationId xmlns:a16="http://schemas.microsoft.com/office/drawing/2014/main" id="{4281DD7F-44B0-4DBC-96B7-EA49C93911C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866450" y="248574"/>
            <a:ext cx="1152525" cy="476885"/>
          </a:xfrm>
          <a:prstGeom prst="rect">
            <a:avLst/>
          </a:prstGeom>
          <a:noFill/>
        </p:spPr>
      </p:pic>
      <p:pic>
        <p:nvPicPr>
          <p:cNvPr id="5" name="Imagen 4">
            <a:extLst>
              <a:ext uri="{FF2B5EF4-FFF2-40B4-BE49-F238E27FC236}">
                <a16:creationId xmlns:a16="http://schemas.microsoft.com/office/drawing/2014/main" id="{7C7CB945-3A41-42C9-B8D5-D6A542C4198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1222466" y="246352"/>
            <a:ext cx="481330" cy="481330"/>
          </a:xfrm>
          <a:prstGeom prst="rect">
            <a:avLst/>
          </a:prstGeom>
          <a:noFill/>
        </p:spPr>
      </p:pic>
    </p:spTree>
    <p:extLst>
      <p:ext uri="{BB962C8B-B14F-4D97-AF65-F5344CB8AC3E}">
        <p14:creationId xmlns:p14="http://schemas.microsoft.com/office/powerpoint/2010/main" val="1844674469"/>
      </p:ext>
    </p:extLst>
  </p:cSld>
  <p:clrMapOvr>
    <a:masterClrMapping/>
  </p:clrMapOvr>
  <mc:AlternateContent xmlns:mc="http://schemas.openxmlformats.org/markup-compatibility/2006" xmlns:p14="http://schemas.microsoft.com/office/powerpoint/2010/main">
    <mc:Choice Requires="p14">
      <p:transition p14:dur="10" advClick="0">
        <p14:flythrough/>
      </p:transition>
    </mc:Choice>
    <mc:Fallback xmlns="">
      <p:transition advClick="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Presentación con gráfico de barras">
            <a:extLst>
              <a:ext uri="{FF2B5EF4-FFF2-40B4-BE49-F238E27FC236}">
                <a16:creationId xmlns:a16="http://schemas.microsoft.com/office/drawing/2014/main" id="{7615F344-1C22-4A6B-AF43-47923DD5570D}"/>
              </a:ext>
            </a:extLst>
          </p:cNvPr>
          <p:cNvPicPr>
            <a:picLocks noGrp="1" noChangeAspect="1"/>
          </p:cNvPicPr>
          <p:nvPr>
            <p:ph idx="1"/>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101207" y="73963"/>
            <a:ext cx="914400" cy="914400"/>
          </a:xfrm>
        </p:spPr>
      </p:pic>
      <p:sp>
        <p:nvSpPr>
          <p:cNvPr id="6" name="Rectángulo: esquinas redondeadas 5">
            <a:extLst>
              <a:ext uri="{FF2B5EF4-FFF2-40B4-BE49-F238E27FC236}">
                <a16:creationId xmlns:a16="http://schemas.microsoft.com/office/drawing/2014/main" id="{54F81A2E-C447-42E1-869B-59AD50A998C1}"/>
              </a:ext>
            </a:extLst>
          </p:cNvPr>
          <p:cNvSpPr/>
          <p:nvPr/>
        </p:nvSpPr>
        <p:spPr>
          <a:xfrm>
            <a:off x="1031569" y="759204"/>
            <a:ext cx="2590800" cy="132534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CR" b="1" dirty="0">
                <a:latin typeface="IBM Plex Sans" panose="020B0503050203000203" pitchFamily="34" charset="0"/>
              </a:rPr>
              <a:t>Países en general</a:t>
            </a:r>
            <a:endParaRPr lang="en-US" b="1" dirty="0">
              <a:latin typeface="IBM Plex Sans" panose="020B0503050203000203" pitchFamily="34" charset="0"/>
            </a:endParaRPr>
          </a:p>
        </p:txBody>
      </p:sp>
      <p:cxnSp>
        <p:nvCxnSpPr>
          <p:cNvPr id="8" name="Conector recto de flecha 7">
            <a:extLst>
              <a:ext uri="{FF2B5EF4-FFF2-40B4-BE49-F238E27FC236}">
                <a16:creationId xmlns:a16="http://schemas.microsoft.com/office/drawing/2014/main" id="{F6A5AF52-6FD5-4BA4-8D7B-B28886252082}"/>
              </a:ext>
            </a:extLst>
          </p:cNvPr>
          <p:cNvCxnSpPr>
            <a:cxnSpLocks/>
          </p:cNvCxnSpPr>
          <p:nvPr/>
        </p:nvCxnSpPr>
        <p:spPr>
          <a:xfrm>
            <a:off x="2326969" y="2084550"/>
            <a:ext cx="0" cy="7481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Rectángulo: esquinas redondeadas 11">
            <a:extLst>
              <a:ext uri="{FF2B5EF4-FFF2-40B4-BE49-F238E27FC236}">
                <a16:creationId xmlns:a16="http://schemas.microsoft.com/office/drawing/2014/main" id="{A2A48551-86BA-4A3C-9363-916AE324D63C}"/>
              </a:ext>
            </a:extLst>
          </p:cNvPr>
          <p:cNvSpPr/>
          <p:nvPr/>
        </p:nvSpPr>
        <p:spPr>
          <a:xfrm>
            <a:off x="1031569" y="2939056"/>
            <a:ext cx="2590800" cy="132534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marL="285750" indent="-285750">
              <a:buFont typeface="Arial" panose="020B0604020202020204" pitchFamily="34" charset="0"/>
              <a:buChar char="•"/>
            </a:pPr>
            <a:r>
              <a:rPr lang="es-CR" b="1" dirty="0">
                <a:latin typeface="IBM Plex Sans" panose="020B0503050203000203" pitchFamily="34" charset="0"/>
              </a:rPr>
              <a:t>Línea de Ingreso</a:t>
            </a:r>
          </a:p>
          <a:p>
            <a:pPr marL="285750" indent="-285750">
              <a:buFont typeface="Arial" panose="020B0604020202020204" pitchFamily="34" charset="0"/>
              <a:buChar char="•"/>
            </a:pPr>
            <a:r>
              <a:rPr lang="es-CR" b="1" dirty="0">
                <a:latin typeface="IBM Plex Sans" panose="020B0503050203000203" pitchFamily="34" charset="0"/>
              </a:rPr>
              <a:t>Pobreza Multidimensional</a:t>
            </a:r>
            <a:endParaRPr lang="en-US" b="1" dirty="0">
              <a:latin typeface="IBM Plex Sans" panose="020B0503050203000203" pitchFamily="34" charset="0"/>
            </a:endParaRPr>
          </a:p>
        </p:txBody>
      </p:sp>
      <p:cxnSp>
        <p:nvCxnSpPr>
          <p:cNvPr id="14" name="Conector recto de flecha 13">
            <a:extLst>
              <a:ext uri="{FF2B5EF4-FFF2-40B4-BE49-F238E27FC236}">
                <a16:creationId xmlns:a16="http://schemas.microsoft.com/office/drawing/2014/main" id="{2EAEF026-2592-49FD-9183-20A78A9259A8}"/>
              </a:ext>
            </a:extLst>
          </p:cNvPr>
          <p:cNvCxnSpPr>
            <a:cxnSpLocks/>
          </p:cNvCxnSpPr>
          <p:nvPr/>
        </p:nvCxnSpPr>
        <p:spPr>
          <a:xfrm>
            <a:off x="2326969" y="4512104"/>
            <a:ext cx="0" cy="7481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Rectángulo: esquinas redondeadas 14">
            <a:extLst>
              <a:ext uri="{FF2B5EF4-FFF2-40B4-BE49-F238E27FC236}">
                <a16:creationId xmlns:a16="http://schemas.microsoft.com/office/drawing/2014/main" id="{7880C834-F148-48B0-B648-8911EB267D76}"/>
              </a:ext>
            </a:extLst>
          </p:cNvPr>
          <p:cNvSpPr/>
          <p:nvPr/>
        </p:nvSpPr>
        <p:spPr>
          <a:xfrm>
            <a:off x="1031569" y="5454080"/>
            <a:ext cx="2722408" cy="132534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marL="285750" indent="-285750">
              <a:buFont typeface="Arial" panose="020B0604020202020204" pitchFamily="34" charset="0"/>
              <a:buChar char="•"/>
            </a:pPr>
            <a:r>
              <a:rPr lang="es-CR" sz="1600" b="1" dirty="0">
                <a:latin typeface="IBM Plex Sans" panose="020B0503050203000203" pitchFamily="34" charset="0"/>
              </a:rPr>
              <a:t>Encuestas de Hogares</a:t>
            </a:r>
          </a:p>
          <a:p>
            <a:pPr marL="285750" indent="-285750">
              <a:buFont typeface="Arial" panose="020B0604020202020204" pitchFamily="34" charset="0"/>
              <a:buChar char="•"/>
            </a:pPr>
            <a:r>
              <a:rPr lang="es-CR" sz="1600" b="1" dirty="0">
                <a:latin typeface="IBM Plex Sans" panose="020B0503050203000203" pitchFamily="34" charset="0"/>
              </a:rPr>
              <a:t>Censos</a:t>
            </a:r>
          </a:p>
          <a:p>
            <a:pPr marL="285750" indent="-285750">
              <a:buFont typeface="Arial" panose="020B0604020202020204" pitchFamily="34" charset="0"/>
              <a:buChar char="•"/>
            </a:pPr>
            <a:r>
              <a:rPr lang="es-CR" sz="1600" b="1" dirty="0">
                <a:highlight>
                  <a:srgbClr val="FFFF00"/>
                </a:highlight>
                <a:latin typeface="IBM Plex Sans" panose="020B0503050203000203" pitchFamily="34" charset="0"/>
              </a:rPr>
              <a:t>Encuestas específicas s/ discapacidad</a:t>
            </a:r>
            <a:endParaRPr lang="en-US" sz="1600" b="1" dirty="0">
              <a:highlight>
                <a:srgbClr val="FFFF00"/>
              </a:highlight>
              <a:latin typeface="IBM Plex Sans" panose="020B0503050203000203" pitchFamily="34" charset="0"/>
            </a:endParaRPr>
          </a:p>
        </p:txBody>
      </p:sp>
      <p:graphicFrame>
        <p:nvGraphicFramePr>
          <p:cNvPr id="16" name="Diagrama 15">
            <a:extLst>
              <a:ext uri="{FF2B5EF4-FFF2-40B4-BE49-F238E27FC236}">
                <a16:creationId xmlns:a16="http://schemas.microsoft.com/office/drawing/2014/main" id="{8E032724-AF5B-4A11-AC79-336FA77EB2E9}"/>
              </a:ext>
            </a:extLst>
          </p:cNvPr>
          <p:cNvGraphicFramePr/>
          <p:nvPr>
            <p:extLst>
              <p:ext uri="{D42A27DB-BD31-4B8C-83A1-F6EECF244321}">
                <p14:modId xmlns:p14="http://schemas.microsoft.com/office/powerpoint/2010/main" val="1263494992"/>
              </p:ext>
            </p:extLst>
          </p:nvPr>
        </p:nvGraphicFramePr>
        <p:xfrm>
          <a:off x="3638331" y="763034"/>
          <a:ext cx="8646434" cy="551849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818859289"/>
      </p:ext>
    </p:extLst>
  </p:cSld>
  <p:clrMapOvr>
    <a:masterClrMapping/>
  </p:clrMapOvr>
  <mc:AlternateContent xmlns:mc="http://schemas.openxmlformats.org/markup-compatibility/2006" xmlns:p14="http://schemas.microsoft.com/office/powerpoint/2010/main">
    <mc:Choice Requires="p14">
      <p:transition p14:dur="10" advClick="0">
        <p14:flythrough/>
      </p:transition>
    </mc:Choice>
    <mc:Fallback xmlns="">
      <p:transition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2" grpId="0" animBg="1"/>
      <p:bldP spid="15" grpId="0" animBg="1"/>
      <p:bldGraphic spid="16"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104F0E-66C7-4651-9DFE-A47276369AE7}"/>
              </a:ext>
            </a:extLst>
          </p:cNvPr>
          <p:cNvSpPr>
            <a:spLocks noGrp="1"/>
          </p:cNvSpPr>
          <p:nvPr>
            <p:ph type="title"/>
          </p:nvPr>
        </p:nvSpPr>
        <p:spPr>
          <a:xfrm>
            <a:off x="6692347" y="165478"/>
            <a:ext cx="5353877" cy="1325563"/>
          </a:xfrm>
        </p:spPr>
        <p:txBody>
          <a:bodyPr/>
          <a:lstStyle/>
          <a:p>
            <a:pPr algn="r"/>
            <a:r>
              <a:rPr lang="es-CR" b="1" dirty="0">
                <a:latin typeface="IBM Plex Sans" panose="020B0503050203000203" pitchFamily="34" charset="0"/>
              </a:rPr>
              <a:t>Chile: Un ejemplo a seguir</a:t>
            </a:r>
            <a:endParaRPr lang="en-US" b="1" dirty="0">
              <a:latin typeface="IBM Plex Sans" panose="020B0503050203000203" pitchFamily="34" charset="0"/>
            </a:endParaRPr>
          </a:p>
        </p:txBody>
      </p:sp>
      <p:graphicFrame>
        <p:nvGraphicFramePr>
          <p:cNvPr id="11" name="Marcador de contenido 10">
            <a:extLst>
              <a:ext uri="{FF2B5EF4-FFF2-40B4-BE49-F238E27FC236}">
                <a16:creationId xmlns:a16="http://schemas.microsoft.com/office/drawing/2014/main" id="{7FD5A905-32B4-44CF-A44C-1180570180B8}"/>
              </a:ext>
            </a:extLst>
          </p:cNvPr>
          <p:cNvGraphicFramePr>
            <a:graphicFrameLocks noGrp="1"/>
          </p:cNvGraphicFramePr>
          <p:nvPr>
            <p:ph idx="1"/>
            <p:extLst>
              <p:ext uri="{D42A27DB-BD31-4B8C-83A1-F6EECF244321}">
                <p14:modId xmlns:p14="http://schemas.microsoft.com/office/powerpoint/2010/main" val="365634215"/>
              </p:ext>
            </p:extLst>
          </p:nvPr>
        </p:nvGraphicFramePr>
        <p:xfrm>
          <a:off x="506894" y="2701509"/>
          <a:ext cx="7921487" cy="37932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Rectángulo 11">
            <a:extLst>
              <a:ext uri="{FF2B5EF4-FFF2-40B4-BE49-F238E27FC236}">
                <a16:creationId xmlns:a16="http://schemas.microsoft.com/office/drawing/2014/main" id="{7E7F3237-D6B3-48F4-A7D3-B5556F9C3B5B}"/>
              </a:ext>
            </a:extLst>
          </p:cNvPr>
          <p:cNvSpPr/>
          <p:nvPr/>
        </p:nvSpPr>
        <p:spPr>
          <a:xfrm>
            <a:off x="1078565" y="1773109"/>
            <a:ext cx="7045017" cy="646331"/>
          </a:xfrm>
          <a:prstGeom prst="rect">
            <a:avLst/>
          </a:prstGeom>
        </p:spPr>
        <p:txBody>
          <a:bodyPr wrap="square">
            <a:spAutoFit/>
          </a:bodyPr>
          <a:lstStyle/>
          <a:p>
            <a:pPr algn="ctr"/>
            <a:r>
              <a:rPr lang="es-CR" b="1" dirty="0">
                <a:latin typeface="IBM Plex Sans" panose="020B0503050203000203" pitchFamily="34" charset="0"/>
              </a:rPr>
              <a:t>Medición CIF (Clasificación Internacional del Funcionamiento de la Discapacidad y Salud)</a:t>
            </a:r>
            <a:endParaRPr lang="en-US" dirty="0"/>
          </a:p>
        </p:txBody>
      </p:sp>
    </p:spTree>
    <p:extLst>
      <p:ext uri="{BB962C8B-B14F-4D97-AF65-F5344CB8AC3E}">
        <p14:creationId xmlns:p14="http://schemas.microsoft.com/office/powerpoint/2010/main" val="639917206"/>
      </p:ext>
    </p:extLst>
  </p:cSld>
  <p:clrMapOvr>
    <a:masterClrMapping/>
  </p:clrMapOvr>
  <mc:AlternateContent xmlns:mc="http://schemas.openxmlformats.org/markup-compatibility/2006" xmlns:p14="http://schemas.microsoft.com/office/powerpoint/2010/main">
    <mc:Choice Requires="p14">
      <p:transition p14:dur="10" advClick="0">
        <p14:flythrough/>
      </p:transition>
    </mc:Choice>
    <mc:Fallback xmlns="">
      <p:transition advClick="0">
        <p:fade/>
      </p:transition>
    </mc:Fallback>
  </mc:AlternateContent>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