
<file path=[Content_Types].xml><?xml version="1.0" encoding="utf-8"?>
<Types xmlns="http://schemas.openxmlformats.org/package/2006/content-types">
  <Default ContentType="image/jpeg" Extension="jpg"/>
  <Default ContentType="image/tiff" Extension="tif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y="6858000" cx="12192000"/>
  <p:notesSz cx="6858000" cy="9144000"/>
  <p:defaultTextStyle>
    <a:defPPr lvl="0">
      <a:defRPr lang="es-CR"/>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slide" Target="slides/slide40.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46" Type="http://schemas.openxmlformats.org/officeDocument/2006/relationships/slide" Target="slides/slide42.xml"/><Relationship Id="rId23" Type="http://schemas.openxmlformats.org/officeDocument/2006/relationships/slide" Target="slides/slide19.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schemas.openxmlformats.org/officeDocument/2006/relationships/slide" Target="slides/slide44.xml"/><Relationship Id="rId25" Type="http://schemas.openxmlformats.org/officeDocument/2006/relationships/slide" Target="slides/slide21.xml"/><Relationship Id="rId47" Type="http://schemas.openxmlformats.org/officeDocument/2006/relationships/slide" Target="slides/slide43.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7EB4A-8561-44B9-A769-8046275711B9}" type="datetimeFigureOut">
              <a:rPr lang="es-CR" smtClean="0"/>
              <a:t>23/10/2019</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E1542-7774-4DA2-B97E-F35F9C4861D4}" type="slidenum">
              <a:rPr lang="es-CR" smtClean="0"/>
              <a:t>‹Nº›</a:t>
            </a:fld>
            <a:endParaRPr lang="es-CR"/>
          </a:p>
        </p:txBody>
      </p:sp>
    </p:spTree>
    <p:extLst>
      <p:ext uri="{BB962C8B-B14F-4D97-AF65-F5344CB8AC3E}">
        <p14:creationId xmlns:p14="http://schemas.microsoft.com/office/powerpoint/2010/main" val="1091087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sz="1200" b="0" i="0" u="none" strike="noStrike" kern="1200" baseline="0" dirty="0">
                <a:solidFill>
                  <a:schemeClr val="tx1"/>
                </a:solidFill>
                <a:latin typeface="+mn-lt"/>
                <a:ea typeface="+mn-ea"/>
                <a:cs typeface="+mn-cs"/>
              </a:rPr>
              <a:t>Los dominios: Funciones mentales, sensoriales y dolor, </a:t>
            </a:r>
            <a:r>
              <a:rPr lang="es-MX" sz="1200" b="0" i="0" u="none" strike="noStrike" kern="1200" baseline="0" dirty="0">
                <a:solidFill>
                  <a:schemeClr val="tx1"/>
                </a:solidFill>
                <a:latin typeface="+mn-lt"/>
                <a:ea typeface="+mn-ea"/>
                <a:cs typeface="+mn-cs"/>
              </a:rPr>
              <a:t>de la voz y el habla, de los sistemas cardiovascular, hematológico, inmunológico y respiratorio, de los sistemas digestivo, metabólico y endocrino, </a:t>
            </a:r>
            <a:r>
              <a:rPr lang="es-CR" sz="1200" b="0" i="0" u="none" strike="noStrike" kern="1200" baseline="0" dirty="0">
                <a:solidFill>
                  <a:schemeClr val="tx1"/>
                </a:solidFill>
                <a:latin typeface="+mn-lt"/>
                <a:ea typeface="+mn-ea"/>
                <a:cs typeface="+mn-cs"/>
              </a:rPr>
              <a:t>genitourinarias y reproductoras, </a:t>
            </a:r>
            <a:r>
              <a:rPr lang="es-MX" sz="1200" b="0" i="0" u="none" strike="noStrike" kern="1200" baseline="0" dirty="0">
                <a:solidFill>
                  <a:schemeClr val="tx1"/>
                </a:solidFill>
                <a:latin typeface="+mn-lt"/>
                <a:ea typeface="+mn-ea"/>
                <a:cs typeface="+mn-cs"/>
              </a:rPr>
              <a:t>neuromusculoesqueléticas y relacionadas con el movimiento, de la piel y estructuras relacionadas.</a:t>
            </a:r>
            <a:endParaRPr lang="es-CR" dirty="0"/>
          </a:p>
        </p:txBody>
      </p:sp>
      <p:sp>
        <p:nvSpPr>
          <p:cNvPr id="4" name="Marcador de número de diapositiva 3"/>
          <p:cNvSpPr>
            <a:spLocks noGrp="1"/>
          </p:cNvSpPr>
          <p:nvPr>
            <p:ph type="sldNum" sz="quarter" idx="5"/>
          </p:nvPr>
        </p:nvSpPr>
        <p:spPr/>
        <p:txBody>
          <a:bodyPr/>
          <a:lstStyle/>
          <a:p>
            <a:fld id="{6FFE1542-7774-4DA2-B97E-F35F9C4861D4}" type="slidenum">
              <a:rPr lang="es-CR" smtClean="0"/>
              <a:t>30</a:t>
            </a:fld>
            <a:endParaRPr lang="es-CR"/>
          </a:p>
        </p:txBody>
      </p:sp>
    </p:spTree>
    <p:extLst>
      <p:ext uri="{BB962C8B-B14F-4D97-AF65-F5344CB8AC3E}">
        <p14:creationId xmlns:p14="http://schemas.microsoft.com/office/powerpoint/2010/main" val="3825080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6FFE1542-7774-4DA2-B97E-F35F9C4861D4}" type="slidenum">
              <a:rPr lang="es-CR" smtClean="0"/>
              <a:t>44</a:t>
            </a:fld>
            <a:endParaRPr lang="es-CR"/>
          </a:p>
        </p:txBody>
      </p:sp>
    </p:spTree>
    <p:extLst>
      <p:ext uri="{BB962C8B-B14F-4D97-AF65-F5344CB8AC3E}">
        <p14:creationId xmlns:p14="http://schemas.microsoft.com/office/powerpoint/2010/main" val="4239513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sz="1200" b="0" i="0" u="none" strike="noStrike" kern="1200" baseline="0" dirty="0">
                <a:solidFill>
                  <a:schemeClr val="tx1"/>
                </a:solidFill>
                <a:latin typeface="+mn-lt"/>
                <a:ea typeface="+mn-ea"/>
                <a:cs typeface="+mn-cs"/>
              </a:rPr>
              <a:t>Los dominios: Estructuras del sistema nervioso, e</a:t>
            </a:r>
            <a:r>
              <a:rPr lang="es-MX" sz="1200" b="0" i="0" u="none" strike="noStrike" kern="1200" baseline="0" dirty="0">
                <a:solidFill>
                  <a:schemeClr val="tx1"/>
                </a:solidFill>
                <a:latin typeface="+mn-lt"/>
                <a:ea typeface="+mn-ea"/>
                <a:cs typeface="+mn-cs"/>
              </a:rPr>
              <a:t>l ojo, el oído y estructuras relacionadas, estructuras involucradas en la voz y el habla, de los sistemas cardiovascular, inmunológico y respiratorio, relacionadas con los sistemas digestivo, metabólico y endocrino, relacionadas con el sistema genitourinario y el sistema reproductor, </a:t>
            </a:r>
            <a:r>
              <a:rPr lang="es-CR" sz="1200" b="0" i="0" u="none" strike="noStrike" kern="1200" baseline="0" dirty="0">
                <a:solidFill>
                  <a:schemeClr val="tx1"/>
                </a:solidFill>
                <a:latin typeface="+mn-lt"/>
                <a:ea typeface="+mn-ea"/>
                <a:cs typeface="+mn-cs"/>
              </a:rPr>
              <a:t>relacionadas con el movimiento, piel y estructuras relacionadas.</a:t>
            </a:r>
            <a:endParaRPr lang="es-CR" dirty="0"/>
          </a:p>
        </p:txBody>
      </p:sp>
      <p:sp>
        <p:nvSpPr>
          <p:cNvPr id="4" name="Marcador de número de diapositiva 3"/>
          <p:cNvSpPr>
            <a:spLocks noGrp="1"/>
          </p:cNvSpPr>
          <p:nvPr>
            <p:ph type="sldNum" sz="quarter" idx="5"/>
          </p:nvPr>
        </p:nvSpPr>
        <p:spPr/>
        <p:txBody>
          <a:bodyPr/>
          <a:lstStyle/>
          <a:p>
            <a:fld id="{6FFE1542-7774-4DA2-B97E-F35F9C4861D4}" type="slidenum">
              <a:rPr lang="es-CR" smtClean="0"/>
              <a:t>31</a:t>
            </a:fld>
            <a:endParaRPr lang="es-CR"/>
          </a:p>
        </p:txBody>
      </p:sp>
    </p:spTree>
    <p:extLst>
      <p:ext uri="{BB962C8B-B14F-4D97-AF65-F5344CB8AC3E}">
        <p14:creationId xmlns:p14="http://schemas.microsoft.com/office/powerpoint/2010/main" val="250329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Dominios estudiados de actividades y participación: </a:t>
            </a:r>
          </a:p>
          <a:p>
            <a:r>
              <a:rPr lang="es-MX" sz="1200" b="0" i="0" u="none" strike="noStrike" kern="1200" baseline="0" dirty="0">
                <a:solidFill>
                  <a:schemeClr val="tx1"/>
                </a:solidFill>
                <a:latin typeface="+mn-lt"/>
                <a:ea typeface="+mn-ea"/>
                <a:cs typeface="+mn-cs"/>
              </a:rPr>
              <a:t>• Aprendizaje y aplicación del conocimiento: mirar, escuchar, aprender, copiar.</a:t>
            </a:r>
          </a:p>
          <a:p>
            <a:r>
              <a:rPr lang="es-MX" sz="1200" b="0" i="0" u="none" strike="noStrike" kern="1200" baseline="0" dirty="0">
                <a:solidFill>
                  <a:schemeClr val="tx1"/>
                </a:solidFill>
                <a:latin typeface="+mn-lt"/>
                <a:ea typeface="+mn-ea"/>
                <a:cs typeface="+mn-cs"/>
              </a:rPr>
              <a:t>• Tareas y demandas generales: llevar a cabo tareas, rutinas, manejo del estrés. </a:t>
            </a:r>
          </a:p>
          <a:p>
            <a:r>
              <a:rPr lang="es-MX" sz="1200" b="0" i="0" u="none" strike="noStrike" kern="1200" baseline="0" dirty="0">
                <a:solidFill>
                  <a:schemeClr val="tx1"/>
                </a:solidFill>
                <a:latin typeface="+mn-lt"/>
                <a:ea typeface="+mn-ea"/>
                <a:cs typeface="+mn-cs"/>
              </a:rPr>
              <a:t>• Comunicación: comunicación-recepción de mensajes, hablar, discutir. </a:t>
            </a:r>
          </a:p>
          <a:p>
            <a:r>
              <a:rPr lang="es-MX" sz="1200" b="0" i="0" u="none" strike="noStrike" kern="1200" baseline="0" dirty="0">
                <a:solidFill>
                  <a:schemeClr val="tx1"/>
                </a:solidFill>
                <a:latin typeface="+mn-lt"/>
                <a:ea typeface="+mn-ea"/>
                <a:cs typeface="+mn-cs"/>
              </a:rPr>
              <a:t>• Movilidad: cambiar postura, mover objetos, andar y moverse. </a:t>
            </a:r>
          </a:p>
          <a:p>
            <a:r>
              <a:rPr lang="es-CR" sz="1200" b="0" i="0" u="none" strike="noStrike" kern="1200" baseline="0" dirty="0">
                <a:solidFill>
                  <a:schemeClr val="tx1"/>
                </a:solidFill>
                <a:latin typeface="+mn-lt"/>
                <a:ea typeface="+mn-ea"/>
                <a:cs typeface="+mn-cs"/>
              </a:rPr>
              <a:t>• Autocuidado: comer, vestirse, lavarse. </a:t>
            </a:r>
          </a:p>
          <a:p>
            <a:r>
              <a:rPr lang="es-MX" sz="1200" b="0" i="0" u="none" strike="noStrike" kern="1200" baseline="0" dirty="0">
                <a:solidFill>
                  <a:schemeClr val="tx1"/>
                </a:solidFill>
                <a:latin typeface="+mn-lt"/>
                <a:ea typeface="+mn-ea"/>
                <a:cs typeface="+mn-cs"/>
              </a:rPr>
              <a:t>• Vida doméstica: preparar alimentos, ayudar a las demás personas. </a:t>
            </a:r>
          </a:p>
          <a:p>
            <a:r>
              <a:rPr lang="es-MX" sz="1200" b="0" i="0" u="none" strike="noStrike" kern="1200" baseline="0" dirty="0">
                <a:solidFill>
                  <a:schemeClr val="tx1"/>
                </a:solidFill>
                <a:latin typeface="+mn-lt"/>
                <a:ea typeface="+mn-ea"/>
                <a:cs typeface="+mn-cs"/>
              </a:rPr>
              <a:t>• Interacciones y relaciones interpersonales: relacionarse con personas extrañas, familiares, otros. </a:t>
            </a:r>
          </a:p>
          <a:p>
            <a:r>
              <a:rPr lang="es-MX" sz="1200" b="0" i="0" u="none" strike="noStrike" kern="1200" baseline="0" dirty="0">
                <a:solidFill>
                  <a:schemeClr val="tx1"/>
                </a:solidFill>
                <a:latin typeface="+mn-lt"/>
                <a:ea typeface="+mn-ea"/>
                <a:cs typeface="+mn-cs"/>
              </a:rPr>
              <a:t>• Áreas principales de la vida: educación, trabajo. </a:t>
            </a:r>
          </a:p>
          <a:p>
            <a:r>
              <a:rPr lang="es-MX" sz="1200" b="0" i="0" u="none" strike="noStrike" kern="1200" baseline="0" dirty="0">
                <a:solidFill>
                  <a:schemeClr val="tx1"/>
                </a:solidFill>
                <a:latin typeface="+mn-lt"/>
                <a:ea typeface="+mn-ea"/>
                <a:cs typeface="+mn-cs"/>
              </a:rPr>
              <a:t>• Vida comunitaria, social y cívica: vida comunitaria, tiempo libre y ocio.</a:t>
            </a:r>
            <a:endParaRPr lang="es-CR" dirty="0"/>
          </a:p>
        </p:txBody>
      </p:sp>
      <p:sp>
        <p:nvSpPr>
          <p:cNvPr id="4" name="Marcador de número de diapositiva 3"/>
          <p:cNvSpPr>
            <a:spLocks noGrp="1"/>
          </p:cNvSpPr>
          <p:nvPr>
            <p:ph type="sldNum" sz="quarter" idx="5"/>
          </p:nvPr>
        </p:nvSpPr>
        <p:spPr/>
        <p:txBody>
          <a:bodyPr/>
          <a:lstStyle/>
          <a:p>
            <a:fld id="{6FFE1542-7774-4DA2-B97E-F35F9C4861D4}" type="slidenum">
              <a:rPr lang="es-CR" smtClean="0"/>
              <a:t>33</a:t>
            </a:fld>
            <a:endParaRPr lang="es-CR"/>
          </a:p>
        </p:txBody>
      </p:sp>
    </p:spTree>
    <p:extLst>
      <p:ext uri="{BB962C8B-B14F-4D97-AF65-F5344CB8AC3E}">
        <p14:creationId xmlns:p14="http://schemas.microsoft.com/office/powerpoint/2010/main" val="290531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6FFE1542-7774-4DA2-B97E-F35F9C4861D4}" type="slidenum">
              <a:rPr lang="es-CR" smtClean="0"/>
              <a:t>34</a:t>
            </a:fld>
            <a:endParaRPr lang="es-CR"/>
          </a:p>
        </p:txBody>
      </p:sp>
    </p:spTree>
    <p:extLst>
      <p:ext uri="{BB962C8B-B14F-4D97-AF65-F5344CB8AC3E}">
        <p14:creationId xmlns:p14="http://schemas.microsoft.com/office/powerpoint/2010/main" val="286493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6FFE1542-7774-4DA2-B97E-F35F9C4861D4}" type="slidenum">
              <a:rPr lang="es-CR" smtClean="0"/>
              <a:t>36</a:t>
            </a:fld>
            <a:endParaRPr lang="es-CR"/>
          </a:p>
        </p:txBody>
      </p:sp>
    </p:spTree>
    <p:extLst>
      <p:ext uri="{BB962C8B-B14F-4D97-AF65-F5344CB8AC3E}">
        <p14:creationId xmlns:p14="http://schemas.microsoft.com/office/powerpoint/2010/main" val="423176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6FFE1542-7774-4DA2-B97E-F35F9C4861D4}" type="slidenum">
              <a:rPr lang="es-CR" smtClean="0"/>
              <a:t>38</a:t>
            </a:fld>
            <a:endParaRPr lang="es-CR"/>
          </a:p>
        </p:txBody>
      </p:sp>
    </p:spTree>
    <p:extLst>
      <p:ext uri="{BB962C8B-B14F-4D97-AF65-F5344CB8AC3E}">
        <p14:creationId xmlns:p14="http://schemas.microsoft.com/office/powerpoint/2010/main" val="408227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Constituyen el ambiente físico, social y actitudinal en el que las personas viven y conducen sus vidas.</a:t>
            </a:r>
          </a:p>
          <a:p>
            <a:r>
              <a:rPr lang="es-CR" sz="1200" b="0" i="0" u="none" strike="noStrike" kern="1200" baseline="0" dirty="0">
                <a:solidFill>
                  <a:schemeClr val="tx1"/>
                </a:solidFill>
                <a:latin typeface="+mn-lt"/>
                <a:ea typeface="+mn-ea"/>
                <a:cs typeface="+mn-cs"/>
              </a:rPr>
              <a:t>Dominios estudiados:</a:t>
            </a:r>
          </a:p>
          <a:p>
            <a:pPr marL="171450" indent="-171450">
              <a:buFont typeface="Arial" panose="020B0604020202020204" pitchFamily="34" charset="0"/>
              <a:buChar char="•"/>
            </a:pPr>
            <a:r>
              <a:rPr lang="es-CR" sz="1200" b="0" i="0" u="none" strike="noStrike" kern="1200" baseline="0" dirty="0">
                <a:solidFill>
                  <a:schemeClr val="tx1"/>
                </a:solidFill>
                <a:latin typeface="+mn-lt"/>
                <a:ea typeface="+mn-ea"/>
                <a:cs typeface="+mn-cs"/>
              </a:rPr>
              <a:t>Productos y tecnología,</a:t>
            </a:r>
          </a:p>
          <a:p>
            <a:pPr marL="171450" indent="-171450">
              <a:buFont typeface="Arial" panose="020B0604020202020204" pitchFamily="34" charset="0"/>
              <a:buChar char="•"/>
            </a:pPr>
            <a:r>
              <a:rPr lang="es-MX" sz="1200" b="0" i="0" u="none" strike="noStrike" kern="1200" baseline="0" dirty="0">
                <a:solidFill>
                  <a:schemeClr val="tx1"/>
                </a:solidFill>
                <a:latin typeface="+mn-lt"/>
                <a:ea typeface="+mn-ea"/>
                <a:cs typeface="+mn-cs"/>
              </a:rPr>
              <a:t>Entorno natural y cambios en el entorno derivados de la actividad humana,</a:t>
            </a:r>
          </a:p>
          <a:p>
            <a:pPr marL="171450" indent="-171450">
              <a:buFont typeface="Arial" panose="020B0604020202020204" pitchFamily="34" charset="0"/>
              <a:buChar char="•"/>
            </a:pPr>
            <a:r>
              <a:rPr lang="es-CR" sz="1200" b="0" i="0" u="none" strike="noStrike" kern="1200" baseline="0" dirty="0">
                <a:solidFill>
                  <a:schemeClr val="tx1"/>
                </a:solidFill>
                <a:latin typeface="+mn-lt"/>
                <a:ea typeface="+mn-ea"/>
                <a:cs typeface="+mn-cs"/>
              </a:rPr>
              <a:t>Apoyo y relaciones,</a:t>
            </a:r>
          </a:p>
          <a:p>
            <a:pPr marL="171450" indent="-171450">
              <a:buFont typeface="Arial" panose="020B0604020202020204" pitchFamily="34" charset="0"/>
              <a:buChar char="•"/>
            </a:pPr>
            <a:r>
              <a:rPr lang="es-CR" sz="1200" b="0" i="0" u="none" strike="noStrike" kern="1200" baseline="0" dirty="0">
                <a:solidFill>
                  <a:schemeClr val="tx1"/>
                </a:solidFill>
                <a:latin typeface="+mn-lt"/>
                <a:ea typeface="+mn-ea"/>
                <a:cs typeface="+mn-cs"/>
              </a:rPr>
              <a:t>Actitudes,</a:t>
            </a:r>
          </a:p>
          <a:p>
            <a:pPr marL="171450" indent="-171450">
              <a:buFont typeface="Arial" panose="020B0604020202020204" pitchFamily="34" charset="0"/>
              <a:buChar char="•"/>
            </a:pPr>
            <a:r>
              <a:rPr lang="es-CR" sz="1200" b="0" i="0" u="none" strike="noStrike" kern="1200" baseline="0" dirty="0">
                <a:solidFill>
                  <a:schemeClr val="tx1"/>
                </a:solidFill>
                <a:latin typeface="+mn-lt"/>
                <a:ea typeface="+mn-ea"/>
                <a:cs typeface="+mn-cs"/>
              </a:rPr>
              <a:t>Servicios, sistemas y políticas.</a:t>
            </a:r>
          </a:p>
          <a:p>
            <a:endParaRPr lang="es-CR" dirty="0"/>
          </a:p>
        </p:txBody>
      </p:sp>
      <p:sp>
        <p:nvSpPr>
          <p:cNvPr id="4" name="Marcador de número de diapositiva 3"/>
          <p:cNvSpPr>
            <a:spLocks noGrp="1"/>
          </p:cNvSpPr>
          <p:nvPr>
            <p:ph type="sldNum" sz="quarter" idx="5"/>
          </p:nvPr>
        </p:nvSpPr>
        <p:spPr/>
        <p:txBody>
          <a:bodyPr/>
          <a:lstStyle/>
          <a:p>
            <a:fld id="{6FFE1542-7774-4DA2-B97E-F35F9C4861D4}" type="slidenum">
              <a:rPr lang="es-CR" smtClean="0"/>
              <a:t>39</a:t>
            </a:fld>
            <a:endParaRPr lang="es-CR"/>
          </a:p>
        </p:txBody>
      </p:sp>
    </p:spTree>
    <p:extLst>
      <p:ext uri="{BB962C8B-B14F-4D97-AF65-F5344CB8AC3E}">
        <p14:creationId xmlns:p14="http://schemas.microsoft.com/office/powerpoint/2010/main" val="382573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Son los factores contextuales que tienen que ver con el individuo como la edad, el sexo, el nivel social, experiencias vitales, etnia, forma física, estilos de vida, hábitos, estilos de enfrentar problemas y tratar de resolverlos, la educación, profesión, etc.</a:t>
            </a:r>
          </a:p>
        </p:txBody>
      </p:sp>
      <p:sp>
        <p:nvSpPr>
          <p:cNvPr id="4" name="Marcador de número de diapositiva 3"/>
          <p:cNvSpPr>
            <a:spLocks noGrp="1"/>
          </p:cNvSpPr>
          <p:nvPr>
            <p:ph type="sldNum" sz="quarter" idx="5"/>
          </p:nvPr>
        </p:nvSpPr>
        <p:spPr/>
        <p:txBody>
          <a:bodyPr/>
          <a:lstStyle/>
          <a:p>
            <a:fld id="{6FFE1542-7774-4DA2-B97E-F35F9C4861D4}" type="slidenum">
              <a:rPr lang="es-CR" smtClean="0"/>
              <a:t>40</a:t>
            </a:fld>
            <a:endParaRPr lang="es-CR"/>
          </a:p>
        </p:txBody>
      </p:sp>
    </p:spTree>
    <p:extLst>
      <p:ext uri="{BB962C8B-B14F-4D97-AF65-F5344CB8AC3E}">
        <p14:creationId xmlns:p14="http://schemas.microsoft.com/office/powerpoint/2010/main" val="379212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6FFE1542-7774-4DA2-B97E-F35F9C4861D4}" type="slidenum">
              <a:rPr lang="es-CR" smtClean="0"/>
              <a:t>43</a:t>
            </a:fld>
            <a:endParaRPr lang="es-CR"/>
          </a:p>
        </p:txBody>
      </p:sp>
    </p:spTree>
    <p:extLst>
      <p:ext uri="{BB962C8B-B14F-4D97-AF65-F5344CB8AC3E}">
        <p14:creationId xmlns:p14="http://schemas.microsoft.com/office/powerpoint/2010/main" val="223310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FF9012"/>
        </a:solidFill>
        <a:effectLst/>
      </p:bgPr>
    </p:bg>
    <p:spTree>
      <p:nvGrpSpPr>
        <p:cNvPr id="1" name=""/>
        <p:cNvGrpSpPr/>
        <p:nvPr/>
      </p:nvGrpSpPr>
      <p:grpSpPr>
        <a:xfrm>
          <a:off x="0" y="0"/>
          <a:ext cx="0" cy="0"/>
          <a:chOff x="0" y="0"/>
          <a:chExt cx="0" cy="0"/>
        </a:xfrm>
      </p:grpSpPr>
      <p:sp>
        <p:nvSpPr>
          <p:cNvPr id="4" name="Marcador de posición de fecha 3">
            <a:extLst>
              <a:ext uri="{FF2B5EF4-FFF2-40B4-BE49-F238E27FC236}">
                <a16:creationId xmlns:a16="http://schemas.microsoft.com/office/drawing/2014/main" id="{EE0EA2F1-0D1D-5B4E-9141-4606EC6B919E}"/>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5" name="Marcador de posición de pie de página 4">
            <a:extLst>
              <a:ext uri="{FF2B5EF4-FFF2-40B4-BE49-F238E27FC236}">
                <a16:creationId xmlns:a16="http://schemas.microsoft.com/office/drawing/2014/main" id="{BD5617E3-04E2-A34A-B033-25DE5CB1A467}"/>
              </a:ext>
            </a:extLst>
          </p:cNvPr>
          <p:cNvSpPr>
            <a:spLocks noGrp="1"/>
          </p:cNvSpPr>
          <p:nvPr>
            <p:ph type="ftr" sz="quarter" idx="11"/>
          </p:nvPr>
        </p:nvSpPr>
        <p:spPr/>
        <p:txBody>
          <a:bodyPr/>
          <a:lstStyle/>
          <a:p>
            <a:endParaRPr lang="es-CR"/>
          </a:p>
        </p:txBody>
      </p:sp>
      <p:sp>
        <p:nvSpPr>
          <p:cNvPr id="6" name="Marcador de posición de número de diapositiva 5">
            <a:extLst>
              <a:ext uri="{FF2B5EF4-FFF2-40B4-BE49-F238E27FC236}">
                <a16:creationId xmlns:a16="http://schemas.microsoft.com/office/drawing/2014/main" id="{6BD3E37B-0E5C-4746-A09F-6776F32935F7}"/>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12" name="Imagen 11">
            <a:extLst>
              <a:ext uri="{FF2B5EF4-FFF2-40B4-BE49-F238E27FC236}">
                <a16:creationId xmlns:a16="http://schemas.microsoft.com/office/drawing/2014/main" id="{ADA12E72-F353-DE47-ADB7-7445E8B97860}"/>
              </a:ext>
            </a:extLst>
          </p:cNvPr>
          <p:cNvPicPr>
            <a:picLocks noChangeAspect="1"/>
          </p:cNvPicPr>
          <p:nvPr userDrawn="1"/>
        </p:nvPicPr>
        <p:blipFill>
          <a:blip r:embed="rId2"/>
          <a:stretch>
            <a:fillRect/>
          </a:stretch>
        </p:blipFill>
        <p:spPr>
          <a:xfrm>
            <a:off x="0" y="304800"/>
            <a:ext cx="12192000" cy="4969858"/>
          </a:xfrm>
          <a:prstGeom prst="rect">
            <a:avLst/>
          </a:prstGeom>
        </p:spPr>
      </p:pic>
    </p:spTree>
    <p:extLst>
      <p:ext uri="{BB962C8B-B14F-4D97-AF65-F5344CB8AC3E}">
        <p14:creationId xmlns:p14="http://schemas.microsoft.com/office/powerpoint/2010/main" val="119117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descrip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7DCB73-C7D0-744B-A1D4-9F252D62BC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15E7F158-A8CC-E74E-92C2-4EA1B40D9C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posición de texto 3">
            <a:extLst>
              <a:ext uri="{FF2B5EF4-FFF2-40B4-BE49-F238E27FC236}">
                <a16:creationId xmlns:a16="http://schemas.microsoft.com/office/drawing/2014/main" id="{AECE4D5E-4022-044A-BD1D-18321F92BD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posición de fecha 4">
            <a:extLst>
              <a:ext uri="{FF2B5EF4-FFF2-40B4-BE49-F238E27FC236}">
                <a16:creationId xmlns:a16="http://schemas.microsoft.com/office/drawing/2014/main" id="{0A2D8C86-76D7-7A40-83FA-5AD13CF1CBAE}"/>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6" name="Marcador de posición de pie de página 5">
            <a:extLst>
              <a:ext uri="{FF2B5EF4-FFF2-40B4-BE49-F238E27FC236}">
                <a16:creationId xmlns:a16="http://schemas.microsoft.com/office/drawing/2014/main" id="{5A4C02D3-C923-7241-9C16-017B4259D3AC}"/>
              </a:ext>
            </a:extLst>
          </p:cNvPr>
          <p:cNvSpPr>
            <a:spLocks noGrp="1"/>
          </p:cNvSpPr>
          <p:nvPr>
            <p:ph type="ftr" sz="quarter" idx="11"/>
          </p:nvPr>
        </p:nvSpPr>
        <p:spPr/>
        <p:txBody>
          <a:bodyPr/>
          <a:lstStyle/>
          <a:p>
            <a:endParaRPr lang="es-CR"/>
          </a:p>
        </p:txBody>
      </p:sp>
      <p:sp>
        <p:nvSpPr>
          <p:cNvPr id="7" name="Marcador de posición de número de diapositiva 6">
            <a:extLst>
              <a:ext uri="{FF2B5EF4-FFF2-40B4-BE49-F238E27FC236}">
                <a16:creationId xmlns:a16="http://schemas.microsoft.com/office/drawing/2014/main" id="{813A5E89-5B6E-3046-9B09-7B7680C44F9F}"/>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8" name="Imagen 7">
            <a:extLst>
              <a:ext uri="{FF2B5EF4-FFF2-40B4-BE49-F238E27FC236}">
                <a16:creationId xmlns:a16="http://schemas.microsoft.com/office/drawing/2014/main" id="{345DF3DF-8E8F-E449-98BC-979C3BDE251E}"/>
              </a:ext>
            </a:extLst>
          </p:cNvPr>
          <p:cNvPicPr>
            <a:picLocks noChangeAspect="1"/>
          </p:cNvPicPr>
          <p:nvPr userDrawn="1"/>
        </p:nvPicPr>
        <p:blipFill>
          <a:blip r:embed="rId2"/>
          <a:stretch>
            <a:fillRect/>
          </a:stretch>
        </p:blipFill>
        <p:spPr>
          <a:xfrm>
            <a:off x="0" y="5349875"/>
            <a:ext cx="12192000" cy="1575013"/>
          </a:xfrm>
          <a:prstGeom prst="rect">
            <a:avLst/>
          </a:prstGeom>
        </p:spPr>
      </p:pic>
      <p:pic>
        <p:nvPicPr>
          <p:cNvPr id="11" name="Imagen 10">
            <a:extLst>
              <a:ext uri="{FF2B5EF4-FFF2-40B4-BE49-F238E27FC236}">
                <a16:creationId xmlns:a16="http://schemas.microsoft.com/office/drawing/2014/main" id="{28A94E31-8559-4A4B-B6F3-F439CF566841}"/>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0" y="-4791"/>
            <a:ext cx="1822450" cy="1075246"/>
          </a:xfrm>
          <a:prstGeom prst="rect">
            <a:avLst/>
          </a:prstGeom>
        </p:spPr>
      </p:pic>
      <p:pic>
        <p:nvPicPr>
          <p:cNvPr id="12" name="Imagen 11">
            <a:extLst>
              <a:ext uri="{FF2B5EF4-FFF2-40B4-BE49-F238E27FC236}">
                <a16:creationId xmlns:a16="http://schemas.microsoft.com/office/drawing/2014/main" id="{176B6B07-9599-8B4D-835C-B6E481818547}"/>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10903568" y="73727"/>
            <a:ext cx="1267167" cy="713082"/>
          </a:xfrm>
          <a:prstGeom prst="rect">
            <a:avLst/>
          </a:prstGeom>
        </p:spPr>
      </p:pic>
    </p:spTree>
    <p:extLst>
      <p:ext uri="{BB962C8B-B14F-4D97-AF65-F5344CB8AC3E}">
        <p14:creationId xmlns:p14="http://schemas.microsoft.com/office/powerpoint/2010/main" val="331393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231115-38D3-4C40-A791-2688BAA2CC01}"/>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posición de texto vertical 2">
            <a:extLst>
              <a:ext uri="{FF2B5EF4-FFF2-40B4-BE49-F238E27FC236}">
                <a16:creationId xmlns:a16="http://schemas.microsoft.com/office/drawing/2014/main" id="{4CBC418A-17B3-5D46-906E-E867D7A71234}"/>
              </a:ext>
            </a:extLst>
          </p:cNvPr>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posición de fecha 3">
            <a:extLst>
              <a:ext uri="{FF2B5EF4-FFF2-40B4-BE49-F238E27FC236}">
                <a16:creationId xmlns:a16="http://schemas.microsoft.com/office/drawing/2014/main" id="{47331E03-E45E-714C-9333-4AB533001A6C}"/>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5" name="Marcador de posición de pie de página 4">
            <a:extLst>
              <a:ext uri="{FF2B5EF4-FFF2-40B4-BE49-F238E27FC236}">
                <a16:creationId xmlns:a16="http://schemas.microsoft.com/office/drawing/2014/main" id="{64476570-7992-AE42-A001-4E9D3D16F133}"/>
              </a:ext>
            </a:extLst>
          </p:cNvPr>
          <p:cNvSpPr>
            <a:spLocks noGrp="1"/>
          </p:cNvSpPr>
          <p:nvPr>
            <p:ph type="ftr" sz="quarter" idx="11"/>
          </p:nvPr>
        </p:nvSpPr>
        <p:spPr/>
        <p:txBody>
          <a:bodyPr/>
          <a:lstStyle/>
          <a:p>
            <a:endParaRPr lang="es-CR"/>
          </a:p>
        </p:txBody>
      </p:sp>
      <p:sp>
        <p:nvSpPr>
          <p:cNvPr id="6" name="Marcador de posición de número de diapositiva 5">
            <a:extLst>
              <a:ext uri="{FF2B5EF4-FFF2-40B4-BE49-F238E27FC236}">
                <a16:creationId xmlns:a16="http://schemas.microsoft.com/office/drawing/2014/main" id="{96820DCC-D8AE-3C4B-A27B-F56E0B818385}"/>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9" name="Imagen 8">
            <a:extLst>
              <a:ext uri="{FF2B5EF4-FFF2-40B4-BE49-F238E27FC236}">
                <a16:creationId xmlns:a16="http://schemas.microsoft.com/office/drawing/2014/main" id="{1EB46656-414F-7A45-AC5D-838271D1C46A}"/>
              </a:ext>
            </a:extLst>
          </p:cNvPr>
          <p:cNvPicPr>
            <a:picLocks noChangeAspect="1"/>
          </p:cNvPicPr>
          <p:nvPr userDrawn="1"/>
        </p:nvPicPr>
        <p:blipFill>
          <a:blip r:embed="rId2"/>
          <a:stretch>
            <a:fillRect/>
          </a:stretch>
        </p:blipFill>
        <p:spPr>
          <a:xfrm>
            <a:off x="0" y="5772150"/>
            <a:ext cx="12192000" cy="1152738"/>
          </a:xfrm>
          <a:prstGeom prst="rect">
            <a:avLst/>
          </a:prstGeom>
        </p:spPr>
      </p:pic>
      <p:pic>
        <p:nvPicPr>
          <p:cNvPr id="11" name="Imagen 10">
            <a:extLst>
              <a:ext uri="{FF2B5EF4-FFF2-40B4-BE49-F238E27FC236}">
                <a16:creationId xmlns:a16="http://schemas.microsoft.com/office/drawing/2014/main" id="{F9DCAAAB-574C-204F-AD12-F09623562259}"/>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0" y="-4791"/>
            <a:ext cx="1822450" cy="1075246"/>
          </a:xfrm>
          <a:prstGeom prst="rect">
            <a:avLst/>
          </a:prstGeom>
        </p:spPr>
      </p:pic>
      <p:pic>
        <p:nvPicPr>
          <p:cNvPr id="12" name="Imagen 11">
            <a:extLst>
              <a:ext uri="{FF2B5EF4-FFF2-40B4-BE49-F238E27FC236}">
                <a16:creationId xmlns:a16="http://schemas.microsoft.com/office/drawing/2014/main" id="{6FDE3EFE-AF6F-F94B-9C13-EAEA5356F9A7}"/>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10903568" y="73727"/>
            <a:ext cx="1267167" cy="713082"/>
          </a:xfrm>
          <a:prstGeom prst="rect">
            <a:avLst/>
          </a:prstGeom>
        </p:spPr>
      </p:pic>
    </p:spTree>
    <p:extLst>
      <p:ext uri="{BB962C8B-B14F-4D97-AF65-F5344CB8AC3E}">
        <p14:creationId xmlns:p14="http://schemas.microsoft.com/office/powerpoint/2010/main" val="4056241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3EF81A-AC6F-8F4B-AC94-AFE432A95B1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posición de texto vertical 2">
            <a:extLst>
              <a:ext uri="{FF2B5EF4-FFF2-40B4-BE49-F238E27FC236}">
                <a16:creationId xmlns:a16="http://schemas.microsoft.com/office/drawing/2014/main" id="{BAC3E450-E4CB-2742-9C0E-2DE55D3EB857}"/>
              </a:ext>
            </a:extLst>
          </p:cNvPr>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posición de fecha 3">
            <a:extLst>
              <a:ext uri="{FF2B5EF4-FFF2-40B4-BE49-F238E27FC236}">
                <a16:creationId xmlns:a16="http://schemas.microsoft.com/office/drawing/2014/main" id="{B844E041-8E16-9D42-883F-4D9C8F073626}"/>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5" name="Marcador de posición de pie de página 4">
            <a:extLst>
              <a:ext uri="{FF2B5EF4-FFF2-40B4-BE49-F238E27FC236}">
                <a16:creationId xmlns:a16="http://schemas.microsoft.com/office/drawing/2014/main" id="{6E54F9A0-9F99-6147-97C0-06DB9C97C82E}"/>
              </a:ext>
            </a:extLst>
          </p:cNvPr>
          <p:cNvSpPr>
            <a:spLocks noGrp="1"/>
          </p:cNvSpPr>
          <p:nvPr>
            <p:ph type="ftr" sz="quarter" idx="11"/>
          </p:nvPr>
        </p:nvSpPr>
        <p:spPr/>
        <p:txBody>
          <a:bodyPr/>
          <a:lstStyle/>
          <a:p>
            <a:endParaRPr lang="es-CR"/>
          </a:p>
        </p:txBody>
      </p:sp>
      <p:sp>
        <p:nvSpPr>
          <p:cNvPr id="6" name="Marcador de posición de número de diapositiva 5">
            <a:extLst>
              <a:ext uri="{FF2B5EF4-FFF2-40B4-BE49-F238E27FC236}">
                <a16:creationId xmlns:a16="http://schemas.microsoft.com/office/drawing/2014/main" id="{7023DE8D-D92A-5148-B25C-34CF70CC6B57}"/>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10" name="Imagen 9">
            <a:extLst>
              <a:ext uri="{FF2B5EF4-FFF2-40B4-BE49-F238E27FC236}">
                <a16:creationId xmlns:a16="http://schemas.microsoft.com/office/drawing/2014/main" id="{C386E232-28D0-3642-8860-135069C7FFF8}"/>
              </a:ext>
            </a:extLst>
          </p:cNvPr>
          <p:cNvPicPr>
            <a:picLocks noChangeAspect="1"/>
          </p:cNvPicPr>
          <p:nvPr userDrawn="1"/>
        </p:nvPicPr>
        <p:blipFill>
          <a:blip r:embed="rId2"/>
          <a:stretch>
            <a:fillRect/>
          </a:stretch>
        </p:blipFill>
        <p:spPr>
          <a:xfrm rot="5400000">
            <a:off x="-3028951" y="2990853"/>
            <a:ext cx="6858001" cy="876300"/>
          </a:xfrm>
          <a:prstGeom prst="rect">
            <a:avLst/>
          </a:prstGeom>
        </p:spPr>
      </p:pic>
      <p:pic>
        <p:nvPicPr>
          <p:cNvPr id="11" name="Imagen 10">
            <a:extLst>
              <a:ext uri="{FF2B5EF4-FFF2-40B4-BE49-F238E27FC236}">
                <a16:creationId xmlns:a16="http://schemas.microsoft.com/office/drawing/2014/main" id="{7EC432BF-5C06-8E41-AD86-A3C5C0FC516C}"/>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rot="5400000">
            <a:off x="10773278" y="373604"/>
            <a:ext cx="1822450" cy="1075246"/>
          </a:xfrm>
          <a:prstGeom prst="rect">
            <a:avLst/>
          </a:prstGeom>
        </p:spPr>
      </p:pic>
      <p:pic>
        <p:nvPicPr>
          <p:cNvPr id="12" name="Imagen 11">
            <a:extLst>
              <a:ext uri="{FF2B5EF4-FFF2-40B4-BE49-F238E27FC236}">
                <a16:creationId xmlns:a16="http://schemas.microsoft.com/office/drawing/2014/main" id="{ECE5FEFF-E26F-E946-AC6B-73778A66EB3B}"/>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rot="5400000">
            <a:off x="11177417" y="5867876"/>
            <a:ext cx="1267167" cy="713082"/>
          </a:xfrm>
          <a:prstGeom prst="rect">
            <a:avLst/>
          </a:prstGeom>
        </p:spPr>
      </p:pic>
    </p:spTree>
    <p:extLst>
      <p:ext uri="{BB962C8B-B14F-4D97-AF65-F5344CB8AC3E}">
        <p14:creationId xmlns:p14="http://schemas.microsoft.com/office/powerpoint/2010/main" val="99133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FF9012"/>
        </a:solidFill>
        <a:effectLst/>
      </p:bgPr>
    </p:bg>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34D04EFD-95C0-BA4D-9AF1-515192C1A606}"/>
              </a:ext>
            </a:extLst>
          </p:cNvPr>
          <p:cNvSpPr>
            <a:spLocks noGrp="1"/>
          </p:cNvSpPr>
          <p:nvPr>
            <p:ph type="title"/>
          </p:nvPr>
        </p:nvSpPr>
        <p:spPr>
          <a:xfrm>
            <a:off x="952500" y="1984375"/>
            <a:ext cx="10515600" cy="1325563"/>
          </a:xfrm>
        </p:spPr>
        <p:txBody>
          <a:bodyPr>
            <a:noAutofit/>
          </a:bodyPr>
          <a:lstStyle>
            <a:lvl1pPr>
              <a:defRPr sz="4800">
                <a:solidFill>
                  <a:schemeClr val="bg1"/>
                </a:solidFill>
              </a:defRPr>
            </a:lvl1pPr>
          </a:lstStyle>
          <a:p>
            <a:r>
              <a:rPr lang="es-ES" dirty="0"/>
              <a:t>Haga clic para modificar el estilo de título del patrón</a:t>
            </a:r>
            <a:endParaRPr lang="es-CR" dirty="0"/>
          </a:p>
        </p:txBody>
      </p:sp>
      <p:sp>
        <p:nvSpPr>
          <p:cNvPr id="11" name="Marcador de posición de texto 10">
            <a:extLst>
              <a:ext uri="{FF2B5EF4-FFF2-40B4-BE49-F238E27FC236}">
                <a16:creationId xmlns:a16="http://schemas.microsoft.com/office/drawing/2014/main" id="{F3536072-2CA3-F149-B935-BF7AF176265E}"/>
              </a:ext>
            </a:extLst>
          </p:cNvPr>
          <p:cNvSpPr>
            <a:spLocks noGrp="1"/>
          </p:cNvSpPr>
          <p:nvPr>
            <p:ph type="body" sz="quarter" idx="10"/>
          </p:nvPr>
        </p:nvSpPr>
        <p:spPr>
          <a:xfrm>
            <a:off x="952500" y="3962400"/>
            <a:ext cx="10515600" cy="2000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R" dirty="0"/>
          </a:p>
        </p:txBody>
      </p:sp>
      <p:pic>
        <p:nvPicPr>
          <p:cNvPr id="13" name="Imagen 12">
            <a:extLst>
              <a:ext uri="{FF2B5EF4-FFF2-40B4-BE49-F238E27FC236}">
                <a16:creationId xmlns:a16="http://schemas.microsoft.com/office/drawing/2014/main" id="{A93600F8-9B98-1B4A-B0B6-1FCBBA39938C}"/>
              </a:ext>
            </a:extLst>
          </p:cNvPr>
          <p:cNvPicPr>
            <a:picLocks noChangeAspect="1"/>
          </p:cNvPicPr>
          <p:nvPr userDrawn="1"/>
        </p:nvPicPr>
        <p:blipFill>
          <a:blip r:embed="rId2"/>
          <a:stretch>
            <a:fillRect/>
          </a:stretch>
        </p:blipFill>
        <p:spPr>
          <a:xfrm>
            <a:off x="9010650" y="38894"/>
            <a:ext cx="3181350" cy="1296822"/>
          </a:xfrm>
          <a:prstGeom prst="rect">
            <a:avLst/>
          </a:prstGeom>
        </p:spPr>
      </p:pic>
    </p:spTree>
    <p:extLst>
      <p:ext uri="{BB962C8B-B14F-4D97-AF65-F5344CB8AC3E}">
        <p14:creationId xmlns:p14="http://schemas.microsoft.com/office/powerpoint/2010/main" val="371210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B16771-E29B-1649-B01B-CD827DEF717B}"/>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6FD60FE4-DBAF-914E-B10E-25DEB7D72300}"/>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posición de fecha 3">
            <a:extLst>
              <a:ext uri="{FF2B5EF4-FFF2-40B4-BE49-F238E27FC236}">
                <a16:creationId xmlns:a16="http://schemas.microsoft.com/office/drawing/2014/main" id="{4F2C1B34-82E4-D44C-8998-0F7A186FBF32}"/>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5" name="Marcador de posición de pie de página 4">
            <a:extLst>
              <a:ext uri="{FF2B5EF4-FFF2-40B4-BE49-F238E27FC236}">
                <a16:creationId xmlns:a16="http://schemas.microsoft.com/office/drawing/2014/main" id="{BF885AE3-3AFE-1549-B926-0970005DDE63}"/>
              </a:ext>
            </a:extLst>
          </p:cNvPr>
          <p:cNvSpPr>
            <a:spLocks noGrp="1"/>
          </p:cNvSpPr>
          <p:nvPr>
            <p:ph type="ftr" sz="quarter" idx="11"/>
          </p:nvPr>
        </p:nvSpPr>
        <p:spPr/>
        <p:txBody>
          <a:bodyPr/>
          <a:lstStyle/>
          <a:p>
            <a:endParaRPr lang="es-CR"/>
          </a:p>
        </p:txBody>
      </p:sp>
      <p:sp>
        <p:nvSpPr>
          <p:cNvPr id="6" name="Marcador de posición de número de diapositiva 5">
            <a:extLst>
              <a:ext uri="{FF2B5EF4-FFF2-40B4-BE49-F238E27FC236}">
                <a16:creationId xmlns:a16="http://schemas.microsoft.com/office/drawing/2014/main" id="{320E2CEB-8CDC-0847-A145-1049421AEC14}"/>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7" name="Imagen 6">
            <a:extLst>
              <a:ext uri="{FF2B5EF4-FFF2-40B4-BE49-F238E27FC236}">
                <a16:creationId xmlns:a16="http://schemas.microsoft.com/office/drawing/2014/main" id="{3F974AA3-5CEE-1649-8D4D-365A5E9ACF93}"/>
              </a:ext>
            </a:extLst>
          </p:cNvPr>
          <p:cNvPicPr>
            <a:picLocks noChangeAspect="1"/>
          </p:cNvPicPr>
          <p:nvPr userDrawn="1"/>
        </p:nvPicPr>
        <p:blipFill>
          <a:blip r:embed="rId2"/>
          <a:stretch>
            <a:fillRect/>
          </a:stretch>
        </p:blipFill>
        <p:spPr>
          <a:xfrm>
            <a:off x="0" y="5772150"/>
            <a:ext cx="12192000" cy="1152738"/>
          </a:xfrm>
          <a:prstGeom prst="rect">
            <a:avLst/>
          </a:prstGeom>
        </p:spPr>
      </p:pic>
      <p:pic>
        <p:nvPicPr>
          <p:cNvPr id="11" name="Imagen 10">
            <a:extLst>
              <a:ext uri="{FF2B5EF4-FFF2-40B4-BE49-F238E27FC236}">
                <a16:creationId xmlns:a16="http://schemas.microsoft.com/office/drawing/2014/main" id="{7A4571A6-8078-7746-B53B-123056BCF9A0}"/>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0" y="-4791"/>
            <a:ext cx="1822450" cy="1075246"/>
          </a:xfrm>
          <a:prstGeom prst="rect">
            <a:avLst/>
          </a:prstGeom>
        </p:spPr>
      </p:pic>
      <p:pic>
        <p:nvPicPr>
          <p:cNvPr id="9" name="Imagen 8">
            <a:extLst>
              <a:ext uri="{FF2B5EF4-FFF2-40B4-BE49-F238E27FC236}">
                <a16:creationId xmlns:a16="http://schemas.microsoft.com/office/drawing/2014/main" id="{68FFB578-EC1C-DC40-B461-22C85FD7C6B5}"/>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10903568" y="73727"/>
            <a:ext cx="1267167" cy="713082"/>
          </a:xfrm>
          <a:prstGeom prst="rect">
            <a:avLst/>
          </a:prstGeom>
        </p:spPr>
      </p:pic>
    </p:spTree>
    <p:extLst>
      <p:ext uri="{BB962C8B-B14F-4D97-AF65-F5344CB8AC3E}">
        <p14:creationId xmlns:p14="http://schemas.microsoft.com/office/powerpoint/2010/main" val="2479387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0418F-19EC-5D46-A472-8CFA1B11BD3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posición de texto 2">
            <a:extLst>
              <a:ext uri="{FF2B5EF4-FFF2-40B4-BE49-F238E27FC236}">
                <a16:creationId xmlns:a16="http://schemas.microsoft.com/office/drawing/2014/main" id="{41A68A0D-8583-4249-993D-4F77078D75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posición de fecha 3">
            <a:extLst>
              <a:ext uri="{FF2B5EF4-FFF2-40B4-BE49-F238E27FC236}">
                <a16:creationId xmlns:a16="http://schemas.microsoft.com/office/drawing/2014/main" id="{1DCD3F55-0A0F-F74C-8D73-9181432B9CD0}"/>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5" name="Marcador de posición de pie de página 4">
            <a:extLst>
              <a:ext uri="{FF2B5EF4-FFF2-40B4-BE49-F238E27FC236}">
                <a16:creationId xmlns:a16="http://schemas.microsoft.com/office/drawing/2014/main" id="{2E77599E-C0A0-0C42-889B-3BDB0C4A6DD1}"/>
              </a:ext>
            </a:extLst>
          </p:cNvPr>
          <p:cNvSpPr>
            <a:spLocks noGrp="1"/>
          </p:cNvSpPr>
          <p:nvPr>
            <p:ph type="ftr" sz="quarter" idx="11"/>
          </p:nvPr>
        </p:nvSpPr>
        <p:spPr/>
        <p:txBody>
          <a:bodyPr/>
          <a:lstStyle/>
          <a:p>
            <a:endParaRPr lang="es-CR"/>
          </a:p>
        </p:txBody>
      </p:sp>
      <p:sp>
        <p:nvSpPr>
          <p:cNvPr id="6" name="Marcador de posición de número de diapositiva 5">
            <a:extLst>
              <a:ext uri="{FF2B5EF4-FFF2-40B4-BE49-F238E27FC236}">
                <a16:creationId xmlns:a16="http://schemas.microsoft.com/office/drawing/2014/main" id="{1F6BCAC4-AF37-3442-8D9C-AFEEB81986D8}"/>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9" name="Imagen 8">
            <a:extLst>
              <a:ext uri="{FF2B5EF4-FFF2-40B4-BE49-F238E27FC236}">
                <a16:creationId xmlns:a16="http://schemas.microsoft.com/office/drawing/2014/main" id="{3B21680A-07ED-FF4C-B579-4633DB25D31B}"/>
              </a:ext>
            </a:extLst>
          </p:cNvPr>
          <p:cNvPicPr>
            <a:picLocks noChangeAspect="1"/>
          </p:cNvPicPr>
          <p:nvPr userDrawn="1"/>
        </p:nvPicPr>
        <p:blipFill>
          <a:blip r:embed="rId2"/>
          <a:stretch>
            <a:fillRect/>
          </a:stretch>
        </p:blipFill>
        <p:spPr>
          <a:xfrm>
            <a:off x="0" y="5772150"/>
            <a:ext cx="12192000" cy="1152738"/>
          </a:xfrm>
          <a:prstGeom prst="rect">
            <a:avLst/>
          </a:prstGeom>
        </p:spPr>
      </p:pic>
      <p:pic>
        <p:nvPicPr>
          <p:cNvPr id="11" name="Imagen 10">
            <a:extLst>
              <a:ext uri="{FF2B5EF4-FFF2-40B4-BE49-F238E27FC236}">
                <a16:creationId xmlns:a16="http://schemas.microsoft.com/office/drawing/2014/main" id="{D4B9903E-BCC3-6446-BE4C-3D43CD11CC7C}"/>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0" y="-4791"/>
            <a:ext cx="1822450" cy="1075246"/>
          </a:xfrm>
          <a:prstGeom prst="rect">
            <a:avLst/>
          </a:prstGeom>
        </p:spPr>
      </p:pic>
      <p:pic>
        <p:nvPicPr>
          <p:cNvPr id="12" name="Imagen 11">
            <a:extLst>
              <a:ext uri="{FF2B5EF4-FFF2-40B4-BE49-F238E27FC236}">
                <a16:creationId xmlns:a16="http://schemas.microsoft.com/office/drawing/2014/main" id="{46AE047A-E2B7-A647-B62D-8777B708A7A9}"/>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10903568" y="73727"/>
            <a:ext cx="1267167" cy="713082"/>
          </a:xfrm>
          <a:prstGeom prst="rect">
            <a:avLst/>
          </a:prstGeom>
        </p:spPr>
      </p:pic>
    </p:spTree>
    <p:extLst>
      <p:ext uri="{BB962C8B-B14F-4D97-AF65-F5344CB8AC3E}">
        <p14:creationId xmlns:p14="http://schemas.microsoft.com/office/powerpoint/2010/main" val="131067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conteni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82F900-DDC2-8345-9356-C2423B61CDDC}"/>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536A6E71-9B4A-E947-8A86-5007B71C21BF}"/>
              </a:ext>
            </a:extLst>
          </p:cNvPr>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083F89B8-25E5-894E-87E4-284C8DD38C16}"/>
              </a:ext>
            </a:extLst>
          </p:cNvPr>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posición de fecha 4">
            <a:extLst>
              <a:ext uri="{FF2B5EF4-FFF2-40B4-BE49-F238E27FC236}">
                <a16:creationId xmlns:a16="http://schemas.microsoft.com/office/drawing/2014/main" id="{CA222E21-18A9-624F-B934-47D94AE45967}"/>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6" name="Marcador de posición de pie de página 5">
            <a:extLst>
              <a:ext uri="{FF2B5EF4-FFF2-40B4-BE49-F238E27FC236}">
                <a16:creationId xmlns:a16="http://schemas.microsoft.com/office/drawing/2014/main" id="{D0897379-FB5E-E34B-8727-D19C85FD5FAF}"/>
              </a:ext>
            </a:extLst>
          </p:cNvPr>
          <p:cNvSpPr>
            <a:spLocks noGrp="1"/>
          </p:cNvSpPr>
          <p:nvPr>
            <p:ph type="ftr" sz="quarter" idx="11"/>
          </p:nvPr>
        </p:nvSpPr>
        <p:spPr/>
        <p:txBody>
          <a:bodyPr/>
          <a:lstStyle/>
          <a:p>
            <a:endParaRPr lang="es-CR"/>
          </a:p>
        </p:txBody>
      </p:sp>
      <p:sp>
        <p:nvSpPr>
          <p:cNvPr id="7" name="Marcador de posición de número de diapositiva 6">
            <a:extLst>
              <a:ext uri="{FF2B5EF4-FFF2-40B4-BE49-F238E27FC236}">
                <a16:creationId xmlns:a16="http://schemas.microsoft.com/office/drawing/2014/main" id="{91942FE6-A75F-3B4B-95AB-F4C0733C61F1}"/>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10" name="Imagen 9">
            <a:extLst>
              <a:ext uri="{FF2B5EF4-FFF2-40B4-BE49-F238E27FC236}">
                <a16:creationId xmlns:a16="http://schemas.microsoft.com/office/drawing/2014/main" id="{37936B14-ACA7-5547-844C-6487AFE21B66}"/>
              </a:ext>
            </a:extLst>
          </p:cNvPr>
          <p:cNvPicPr>
            <a:picLocks noChangeAspect="1"/>
          </p:cNvPicPr>
          <p:nvPr userDrawn="1"/>
        </p:nvPicPr>
        <p:blipFill>
          <a:blip r:embed="rId2"/>
          <a:stretch>
            <a:fillRect/>
          </a:stretch>
        </p:blipFill>
        <p:spPr>
          <a:xfrm>
            <a:off x="0" y="5772150"/>
            <a:ext cx="12192000" cy="1152738"/>
          </a:xfrm>
          <a:prstGeom prst="rect">
            <a:avLst/>
          </a:prstGeom>
        </p:spPr>
      </p:pic>
      <p:pic>
        <p:nvPicPr>
          <p:cNvPr id="12" name="Imagen 11">
            <a:extLst>
              <a:ext uri="{FF2B5EF4-FFF2-40B4-BE49-F238E27FC236}">
                <a16:creationId xmlns:a16="http://schemas.microsoft.com/office/drawing/2014/main" id="{37B41C13-0E31-3B4B-8BA1-6156E48331BA}"/>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0" y="-4791"/>
            <a:ext cx="1822450" cy="1075246"/>
          </a:xfrm>
          <a:prstGeom prst="rect">
            <a:avLst/>
          </a:prstGeom>
        </p:spPr>
      </p:pic>
      <p:pic>
        <p:nvPicPr>
          <p:cNvPr id="13" name="Imagen 12">
            <a:extLst>
              <a:ext uri="{FF2B5EF4-FFF2-40B4-BE49-F238E27FC236}">
                <a16:creationId xmlns:a16="http://schemas.microsoft.com/office/drawing/2014/main" id="{BE7787B1-7379-ED46-80A2-AFE810490E0E}"/>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10903568" y="73727"/>
            <a:ext cx="1267167" cy="713082"/>
          </a:xfrm>
          <a:prstGeom prst="rect">
            <a:avLst/>
          </a:prstGeom>
        </p:spPr>
      </p:pic>
    </p:spTree>
    <p:extLst>
      <p:ext uri="{BB962C8B-B14F-4D97-AF65-F5344CB8AC3E}">
        <p14:creationId xmlns:p14="http://schemas.microsoft.com/office/powerpoint/2010/main" val="4059331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E2FFA-4ACC-F047-B531-50E3DD8A687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posición de texto 2">
            <a:extLst>
              <a:ext uri="{FF2B5EF4-FFF2-40B4-BE49-F238E27FC236}">
                <a16:creationId xmlns:a16="http://schemas.microsoft.com/office/drawing/2014/main" id="{C6CC4869-D54C-DF42-A487-EA9BC3DE01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1E432E69-97DB-1549-88F7-4558CBF85082}"/>
              </a:ext>
            </a:extLst>
          </p:cNvPr>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posición de texto 4">
            <a:extLst>
              <a:ext uri="{FF2B5EF4-FFF2-40B4-BE49-F238E27FC236}">
                <a16:creationId xmlns:a16="http://schemas.microsoft.com/office/drawing/2014/main" id="{F0CF313A-EE89-3E4D-AF28-64C568ED4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CBCF1C2A-CAF1-534D-A2C3-D7E2DA0281A2}"/>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posición de fecha 6">
            <a:extLst>
              <a:ext uri="{FF2B5EF4-FFF2-40B4-BE49-F238E27FC236}">
                <a16:creationId xmlns:a16="http://schemas.microsoft.com/office/drawing/2014/main" id="{C0E163E2-1FB4-9D44-9C09-045851FB59AE}"/>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8" name="Marcador de posición de pie de página 7">
            <a:extLst>
              <a:ext uri="{FF2B5EF4-FFF2-40B4-BE49-F238E27FC236}">
                <a16:creationId xmlns:a16="http://schemas.microsoft.com/office/drawing/2014/main" id="{5DB487CA-DC6C-0F46-B6A3-7A7D27B21E91}"/>
              </a:ext>
            </a:extLst>
          </p:cNvPr>
          <p:cNvSpPr>
            <a:spLocks noGrp="1"/>
          </p:cNvSpPr>
          <p:nvPr>
            <p:ph type="ftr" sz="quarter" idx="11"/>
          </p:nvPr>
        </p:nvSpPr>
        <p:spPr/>
        <p:txBody>
          <a:bodyPr/>
          <a:lstStyle/>
          <a:p>
            <a:endParaRPr lang="es-CR"/>
          </a:p>
        </p:txBody>
      </p:sp>
      <p:sp>
        <p:nvSpPr>
          <p:cNvPr id="9" name="Marcador de posición de número de diapositiva 8">
            <a:extLst>
              <a:ext uri="{FF2B5EF4-FFF2-40B4-BE49-F238E27FC236}">
                <a16:creationId xmlns:a16="http://schemas.microsoft.com/office/drawing/2014/main" id="{8D183F35-14A8-664C-97D6-83D884DAEBDE}"/>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12" name="Imagen 11">
            <a:extLst>
              <a:ext uri="{FF2B5EF4-FFF2-40B4-BE49-F238E27FC236}">
                <a16:creationId xmlns:a16="http://schemas.microsoft.com/office/drawing/2014/main" id="{4A73B1C1-D838-2F46-B822-98C45F949521}"/>
              </a:ext>
            </a:extLst>
          </p:cNvPr>
          <p:cNvPicPr>
            <a:picLocks noChangeAspect="1"/>
          </p:cNvPicPr>
          <p:nvPr userDrawn="1"/>
        </p:nvPicPr>
        <p:blipFill>
          <a:blip r:embed="rId2"/>
          <a:stretch>
            <a:fillRect/>
          </a:stretch>
        </p:blipFill>
        <p:spPr>
          <a:xfrm>
            <a:off x="0" y="5772150"/>
            <a:ext cx="12192000" cy="1152738"/>
          </a:xfrm>
          <a:prstGeom prst="rect">
            <a:avLst/>
          </a:prstGeom>
        </p:spPr>
      </p:pic>
      <p:pic>
        <p:nvPicPr>
          <p:cNvPr id="14" name="Imagen 13">
            <a:extLst>
              <a:ext uri="{FF2B5EF4-FFF2-40B4-BE49-F238E27FC236}">
                <a16:creationId xmlns:a16="http://schemas.microsoft.com/office/drawing/2014/main" id="{929C17D5-3EE3-BF46-B598-CE2F997784F5}"/>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0" y="-4791"/>
            <a:ext cx="1822450" cy="1075246"/>
          </a:xfrm>
          <a:prstGeom prst="rect">
            <a:avLst/>
          </a:prstGeom>
        </p:spPr>
      </p:pic>
      <p:pic>
        <p:nvPicPr>
          <p:cNvPr id="15" name="Imagen 14">
            <a:extLst>
              <a:ext uri="{FF2B5EF4-FFF2-40B4-BE49-F238E27FC236}">
                <a16:creationId xmlns:a16="http://schemas.microsoft.com/office/drawing/2014/main" id="{E3EB59FA-DBBF-8043-B3CB-C3D01CFF73EF}"/>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10903568" y="73727"/>
            <a:ext cx="1267167" cy="713082"/>
          </a:xfrm>
          <a:prstGeom prst="rect">
            <a:avLst/>
          </a:prstGeom>
        </p:spPr>
      </p:pic>
    </p:spTree>
    <p:extLst>
      <p:ext uri="{BB962C8B-B14F-4D97-AF65-F5344CB8AC3E}">
        <p14:creationId xmlns:p14="http://schemas.microsoft.com/office/powerpoint/2010/main" val="325443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61136-FAA6-394A-8D12-254CC34220E6}"/>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posición de fecha 2">
            <a:extLst>
              <a:ext uri="{FF2B5EF4-FFF2-40B4-BE49-F238E27FC236}">
                <a16:creationId xmlns:a16="http://schemas.microsoft.com/office/drawing/2014/main" id="{CE561153-1349-2A4E-ACF4-23C967A6E6E9}"/>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4" name="Marcador de posición de pie de página 3">
            <a:extLst>
              <a:ext uri="{FF2B5EF4-FFF2-40B4-BE49-F238E27FC236}">
                <a16:creationId xmlns:a16="http://schemas.microsoft.com/office/drawing/2014/main" id="{82EEEAA6-18E7-5B4F-80BB-C6310EBB9473}"/>
              </a:ext>
            </a:extLst>
          </p:cNvPr>
          <p:cNvSpPr>
            <a:spLocks noGrp="1"/>
          </p:cNvSpPr>
          <p:nvPr>
            <p:ph type="ftr" sz="quarter" idx="11"/>
          </p:nvPr>
        </p:nvSpPr>
        <p:spPr/>
        <p:txBody>
          <a:bodyPr/>
          <a:lstStyle/>
          <a:p>
            <a:endParaRPr lang="es-CR"/>
          </a:p>
        </p:txBody>
      </p:sp>
      <p:sp>
        <p:nvSpPr>
          <p:cNvPr id="5" name="Marcador de posición de número de diapositiva 4">
            <a:extLst>
              <a:ext uri="{FF2B5EF4-FFF2-40B4-BE49-F238E27FC236}">
                <a16:creationId xmlns:a16="http://schemas.microsoft.com/office/drawing/2014/main" id="{7C491CBE-2E42-6143-B500-13D428CDAE87}"/>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8" name="Imagen 7">
            <a:extLst>
              <a:ext uri="{FF2B5EF4-FFF2-40B4-BE49-F238E27FC236}">
                <a16:creationId xmlns:a16="http://schemas.microsoft.com/office/drawing/2014/main" id="{12EA5EBE-B88C-D741-BD27-CA172B14B8E1}"/>
              </a:ext>
            </a:extLst>
          </p:cNvPr>
          <p:cNvPicPr>
            <a:picLocks noChangeAspect="1"/>
          </p:cNvPicPr>
          <p:nvPr userDrawn="1"/>
        </p:nvPicPr>
        <p:blipFill>
          <a:blip r:embed="rId2"/>
          <a:stretch>
            <a:fillRect/>
          </a:stretch>
        </p:blipFill>
        <p:spPr>
          <a:xfrm>
            <a:off x="0" y="5772150"/>
            <a:ext cx="12192000" cy="1152738"/>
          </a:xfrm>
          <a:prstGeom prst="rect">
            <a:avLst/>
          </a:prstGeom>
        </p:spPr>
      </p:pic>
      <p:pic>
        <p:nvPicPr>
          <p:cNvPr id="10" name="Imagen 9">
            <a:extLst>
              <a:ext uri="{FF2B5EF4-FFF2-40B4-BE49-F238E27FC236}">
                <a16:creationId xmlns:a16="http://schemas.microsoft.com/office/drawing/2014/main" id="{0E3FED45-ED31-014A-9065-EB6F5C02B990}"/>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0" y="-4791"/>
            <a:ext cx="1822450" cy="1075246"/>
          </a:xfrm>
          <a:prstGeom prst="rect">
            <a:avLst/>
          </a:prstGeom>
        </p:spPr>
      </p:pic>
      <p:pic>
        <p:nvPicPr>
          <p:cNvPr id="11" name="Imagen 10">
            <a:extLst>
              <a:ext uri="{FF2B5EF4-FFF2-40B4-BE49-F238E27FC236}">
                <a16:creationId xmlns:a16="http://schemas.microsoft.com/office/drawing/2014/main" id="{6DF4991E-9276-7047-8BD6-D038510EBCF4}"/>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10903568" y="73727"/>
            <a:ext cx="1267167" cy="713082"/>
          </a:xfrm>
          <a:prstGeom prst="rect">
            <a:avLst/>
          </a:prstGeom>
        </p:spPr>
      </p:pic>
    </p:spTree>
    <p:extLst>
      <p:ext uri="{BB962C8B-B14F-4D97-AF65-F5344CB8AC3E}">
        <p14:creationId xmlns:p14="http://schemas.microsoft.com/office/powerpoint/2010/main" val="345743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a:extLst>
              <a:ext uri="{FF2B5EF4-FFF2-40B4-BE49-F238E27FC236}">
                <a16:creationId xmlns:a16="http://schemas.microsoft.com/office/drawing/2014/main" id="{351A8344-136B-F04C-89AE-FD290F18E6A0}"/>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3" name="Marcador de posición de pie de página 2">
            <a:extLst>
              <a:ext uri="{FF2B5EF4-FFF2-40B4-BE49-F238E27FC236}">
                <a16:creationId xmlns:a16="http://schemas.microsoft.com/office/drawing/2014/main" id="{B089D31A-9837-034A-99E8-4809EDDDB964}"/>
              </a:ext>
            </a:extLst>
          </p:cNvPr>
          <p:cNvSpPr>
            <a:spLocks noGrp="1"/>
          </p:cNvSpPr>
          <p:nvPr>
            <p:ph type="ftr" sz="quarter" idx="11"/>
          </p:nvPr>
        </p:nvSpPr>
        <p:spPr/>
        <p:txBody>
          <a:bodyPr/>
          <a:lstStyle/>
          <a:p>
            <a:endParaRPr lang="es-CR"/>
          </a:p>
        </p:txBody>
      </p:sp>
      <p:sp>
        <p:nvSpPr>
          <p:cNvPr id="4" name="Marcador de posición de número de diapositiva 3">
            <a:extLst>
              <a:ext uri="{FF2B5EF4-FFF2-40B4-BE49-F238E27FC236}">
                <a16:creationId xmlns:a16="http://schemas.microsoft.com/office/drawing/2014/main" id="{10605A6D-F683-534D-87DA-FB55452B778E}"/>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7" name="Imagen 6">
            <a:extLst>
              <a:ext uri="{FF2B5EF4-FFF2-40B4-BE49-F238E27FC236}">
                <a16:creationId xmlns:a16="http://schemas.microsoft.com/office/drawing/2014/main" id="{F635C0A5-20F4-2443-AE36-186077CA1862}"/>
              </a:ext>
            </a:extLst>
          </p:cNvPr>
          <p:cNvPicPr>
            <a:picLocks noChangeAspect="1"/>
          </p:cNvPicPr>
          <p:nvPr userDrawn="1"/>
        </p:nvPicPr>
        <p:blipFill>
          <a:blip r:embed="rId2"/>
          <a:stretch>
            <a:fillRect/>
          </a:stretch>
        </p:blipFill>
        <p:spPr>
          <a:xfrm>
            <a:off x="0" y="5772150"/>
            <a:ext cx="12192000" cy="1152738"/>
          </a:xfrm>
          <a:prstGeom prst="rect">
            <a:avLst/>
          </a:prstGeom>
        </p:spPr>
      </p:pic>
      <p:pic>
        <p:nvPicPr>
          <p:cNvPr id="9" name="Imagen 8">
            <a:extLst>
              <a:ext uri="{FF2B5EF4-FFF2-40B4-BE49-F238E27FC236}">
                <a16:creationId xmlns:a16="http://schemas.microsoft.com/office/drawing/2014/main" id="{6CB52296-0182-904A-BEF9-6631873BC660}"/>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0" y="-4791"/>
            <a:ext cx="1822450" cy="1075246"/>
          </a:xfrm>
          <a:prstGeom prst="rect">
            <a:avLst/>
          </a:prstGeom>
        </p:spPr>
      </p:pic>
      <p:pic>
        <p:nvPicPr>
          <p:cNvPr id="10" name="Imagen 9">
            <a:extLst>
              <a:ext uri="{FF2B5EF4-FFF2-40B4-BE49-F238E27FC236}">
                <a16:creationId xmlns:a16="http://schemas.microsoft.com/office/drawing/2014/main" id="{8B34DAF8-9A18-5F48-AFF5-6FD877AB6169}"/>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10903568" y="73727"/>
            <a:ext cx="1267167" cy="713082"/>
          </a:xfrm>
          <a:prstGeom prst="rect">
            <a:avLst/>
          </a:prstGeom>
        </p:spPr>
      </p:pic>
    </p:spTree>
    <p:extLst>
      <p:ext uri="{BB962C8B-B14F-4D97-AF65-F5344CB8AC3E}">
        <p14:creationId xmlns:p14="http://schemas.microsoft.com/office/powerpoint/2010/main" val="2269867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descrip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C3EE2-3C79-6E49-BD51-4C162A8C31C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3E46F9B7-3AA9-FA48-920E-CE2F59874D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posición de texto 3">
            <a:extLst>
              <a:ext uri="{FF2B5EF4-FFF2-40B4-BE49-F238E27FC236}">
                <a16:creationId xmlns:a16="http://schemas.microsoft.com/office/drawing/2014/main" id="{51210CC1-9BC0-1C4D-B3AE-EC1347213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posición de fecha 4">
            <a:extLst>
              <a:ext uri="{FF2B5EF4-FFF2-40B4-BE49-F238E27FC236}">
                <a16:creationId xmlns:a16="http://schemas.microsoft.com/office/drawing/2014/main" id="{F4F0B5D3-5CED-8541-9903-A60EB57E3E5A}"/>
              </a:ext>
            </a:extLst>
          </p:cNvPr>
          <p:cNvSpPr>
            <a:spLocks noGrp="1"/>
          </p:cNvSpPr>
          <p:nvPr>
            <p:ph type="dt" sz="half" idx="10"/>
          </p:nvPr>
        </p:nvSpPr>
        <p:spPr/>
        <p:txBody>
          <a:bodyPr/>
          <a:lstStyle/>
          <a:p>
            <a:fld id="{8F50EED4-386F-E746-9AA1-BDEBA33FFA48}" type="datetimeFigureOut">
              <a:rPr lang="es-CR" smtClean="0"/>
              <a:t>23/10/2019</a:t>
            </a:fld>
            <a:endParaRPr lang="es-CR"/>
          </a:p>
        </p:txBody>
      </p:sp>
      <p:sp>
        <p:nvSpPr>
          <p:cNvPr id="6" name="Marcador de posición de pie de página 5">
            <a:extLst>
              <a:ext uri="{FF2B5EF4-FFF2-40B4-BE49-F238E27FC236}">
                <a16:creationId xmlns:a16="http://schemas.microsoft.com/office/drawing/2014/main" id="{16002B1F-3202-9F46-AEEC-E60ED2BCE12F}"/>
              </a:ext>
            </a:extLst>
          </p:cNvPr>
          <p:cNvSpPr>
            <a:spLocks noGrp="1"/>
          </p:cNvSpPr>
          <p:nvPr>
            <p:ph type="ftr" sz="quarter" idx="11"/>
          </p:nvPr>
        </p:nvSpPr>
        <p:spPr/>
        <p:txBody>
          <a:bodyPr/>
          <a:lstStyle/>
          <a:p>
            <a:endParaRPr lang="es-CR"/>
          </a:p>
        </p:txBody>
      </p:sp>
      <p:sp>
        <p:nvSpPr>
          <p:cNvPr id="7" name="Marcador de posición de número de diapositiva 6">
            <a:extLst>
              <a:ext uri="{FF2B5EF4-FFF2-40B4-BE49-F238E27FC236}">
                <a16:creationId xmlns:a16="http://schemas.microsoft.com/office/drawing/2014/main" id="{38279685-BF1F-5946-A1BB-27F9EBCD56C6}"/>
              </a:ext>
            </a:extLst>
          </p:cNvPr>
          <p:cNvSpPr>
            <a:spLocks noGrp="1"/>
          </p:cNvSpPr>
          <p:nvPr>
            <p:ph type="sldNum" sz="quarter" idx="12"/>
          </p:nvPr>
        </p:nvSpPr>
        <p:spPr/>
        <p:txBody>
          <a:bodyPr/>
          <a:lstStyle/>
          <a:p>
            <a:fld id="{C5424F27-E47F-594F-B8B0-5F03AA878715}" type="slidenum">
              <a:rPr lang="es-CR" smtClean="0"/>
              <a:t>‹Nº›</a:t>
            </a:fld>
            <a:endParaRPr lang="es-CR"/>
          </a:p>
        </p:txBody>
      </p:sp>
      <p:pic>
        <p:nvPicPr>
          <p:cNvPr id="10" name="Imagen 9">
            <a:extLst>
              <a:ext uri="{FF2B5EF4-FFF2-40B4-BE49-F238E27FC236}">
                <a16:creationId xmlns:a16="http://schemas.microsoft.com/office/drawing/2014/main" id="{6046D8DD-659D-6046-93BE-061289C59CBE}"/>
              </a:ext>
            </a:extLst>
          </p:cNvPr>
          <p:cNvPicPr>
            <a:picLocks noChangeAspect="1"/>
          </p:cNvPicPr>
          <p:nvPr userDrawn="1"/>
        </p:nvPicPr>
        <p:blipFill>
          <a:blip r:embed="rId2"/>
          <a:stretch>
            <a:fillRect/>
          </a:stretch>
        </p:blipFill>
        <p:spPr>
          <a:xfrm>
            <a:off x="0" y="5772150"/>
            <a:ext cx="12192000" cy="1152738"/>
          </a:xfrm>
          <a:prstGeom prst="rect">
            <a:avLst/>
          </a:prstGeom>
        </p:spPr>
      </p:pic>
      <p:pic>
        <p:nvPicPr>
          <p:cNvPr id="12" name="Imagen 11">
            <a:extLst>
              <a:ext uri="{FF2B5EF4-FFF2-40B4-BE49-F238E27FC236}">
                <a16:creationId xmlns:a16="http://schemas.microsoft.com/office/drawing/2014/main" id="{B77D9F31-4D01-B34E-A47C-053A4292E05D}"/>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0" y="-4791"/>
            <a:ext cx="1822450" cy="1075246"/>
          </a:xfrm>
          <a:prstGeom prst="rect">
            <a:avLst/>
          </a:prstGeom>
        </p:spPr>
      </p:pic>
      <p:pic>
        <p:nvPicPr>
          <p:cNvPr id="13" name="Imagen 12">
            <a:extLst>
              <a:ext uri="{FF2B5EF4-FFF2-40B4-BE49-F238E27FC236}">
                <a16:creationId xmlns:a16="http://schemas.microsoft.com/office/drawing/2014/main" id="{50356FB8-DE3F-0142-81A5-9EE98E3153E0}"/>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10903568" y="73727"/>
            <a:ext cx="1267167" cy="713082"/>
          </a:xfrm>
          <a:prstGeom prst="rect">
            <a:avLst/>
          </a:prstGeom>
        </p:spPr>
      </p:pic>
    </p:spTree>
    <p:extLst>
      <p:ext uri="{BB962C8B-B14F-4D97-AF65-F5344CB8AC3E}">
        <p14:creationId xmlns:p14="http://schemas.microsoft.com/office/powerpoint/2010/main" val="61054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a:extLst>
              <a:ext uri="{FF2B5EF4-FFF2-40B4-BE49-F238E27FC236}">
                <a16:creationId xmlns:a16="http://schemas.microsoft.com/office/drawing/2014/main" id="{0C475ADF-C380-0E42-8A04-967E47EBA4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posición de texto 2">
            <a:extLst>
              <a:ext uri="{FF2B5EF4-FFF2-40B4-BE49-F238E27FC236}">
                <a16:creationId xmlns:a16="http://schemas.microsoft.com/office/drawing/2014/main" id="{84231FAD-7698-1443-B2D1-24E3049EC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posición de fecha 3">
            <a:extLst>
              <a:ext uri="{FF2B5EF4-FFF2-40B4-BE49-F238E27FC236}">
                <a16:creationId xmlns:a16="http://schemas.microsoft.com/office/drawing/2014/main" id="{AA38A437-A278-044C-80B0-84D64594EC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0EED4-386F-E746-9AA1-BDEBA33FFA48}" type="datetimeFigureOut">
              <a:rPr lang="es-CR" smtClean="0"/>
              <a:t>23/10/2019</a:t>
            </a:fld>
            <a:endParaRPr lang="es-CR"/>
          </a:p>
        </p:txBody>
      </p:sp>
      <p:sp>
        <p:nvSpPr>
          <p:cNvPr id="5" name="Marcador de posición de pie de página 4">
            <a:extLst>
              <a:ext uri="{FF2B5EF4-FFF2-40B4-BE49-F238E27FC236}">
                <a16:creationId xmlns:a16="http://schemas.microsoft.com/office/drawing/2014/main" id="{142CEACA-7AED-FC41-8565-B83F146E5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Marcador de posición de número de diapositiva 5">
            <a:extLst>
              <a:ext uri="{FF2B5EF4-FFF2-40B4-BE49-F238E27FC236}">
                <a16:creationId xmlns:a16="http://schemas.microsoft.com/office/drawing/2014/main" id="{159EB92A-EA55-EC44-9FE6-70C88AA98B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24F27-E47F-594F-B8B0-5F03AA878715}" type="slidenum">
              <a:rPr lang="es-CR" smtClean="0"/>
              <a:t>‹Nº›</a:t>
            </a:fld>
            <a:endParaRPr lang="es-CR"/>
          </a:p>
        </p:txBody>
      </p:sp>
    </p:spTree>
    <p:extLst>
      <p:ext uri="{BB962C8B-B14F-4D97-AF65-F5344CB8AC3E}">
        <p14:creationId xmlns:p14="http://schemas.microsoft.com/office/powerpoint/2010/main" val="378421191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tif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tif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7.tiff"/></Relationships>
</file>

<file path=ppt/slides/_rels/slide3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tif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tiff"/></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7.tiff"/></Relationships>
</file>

<file path=ppt/slides/_rels/slide41.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88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3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214FB994-E833-334B-9A87-EEF7C1179932}"/>
              </a:ext>
            </a:extLst>
          </p:cNvPr>
          <p:cNvPicPr>
            <a:picLocks noChangeAspect="1"/>
          </p:cNvPicPr>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1218161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AA9FD1-4BEA-874B-BDD5-E10EFF46C607}"/>
              </a:ext>
            </a:extLst>
          </p:cNvPr>
          <p:cNvPicPr>
            <a:picLocks noChangeAspect="1"/>
          </p:cNvPicPr>
          <p:nvPr/>
        </p:nvPicPr>
        <p:blipFill rotWithShape="1">
          <a:blip r:embed="rId2"/>
          <a:srcRect l="515" r="6595" b="-1"/>
          <a:stretch/>
        </p:blipFill>
        <p:spPr>
          <a:xfrm>
            <a:off x="20" y="10"/>
            <a:ext cx="12191980" cy="6857990"/>
          </a:xfrm>
          <a:prstGeom prst="rect">
            <a:avLst/>
          </a:prstGeom>
        </p:spPr>
      </p:pic>
    </p:spTree>
    <p:extLst>
      <p:ext uri="{BB962C8B-B14F-4D97-AF65-F5344CB8AC3E}">
        <p14:creationId xmlns:p14="http://schemas.microsoft.com/office/powerpoint/2010/main" val="3496290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D70D2C1-D945-DE4A-B047-ACA4CD82511A}"/>
              </a:ext>
            </a:extLst>
          </p:cNvPr>
          <p:cNvPicPr>
            <a:picLocks noChangeAspect="1"/>
          </p:cNvPicPr>
          <p:nvPr/>
        </p:nvPicPr>
        <p:blipFill rotWithShape="1">
          <a:blip r:embed="rId2"/>
          <a:srcRect l="15690" r="7939" b="-1"/>
          <a:stretch/>
        </p:blipFill>
        <p:spPr>
          <a:xfrm>
            <a:off x="838200" y="-3810"/>
            <a:ext cx="9928860" cy="6858001"/>
          </a:xfrm>
          <a:prstGeom prst="rect">
            <a:avLst/>
          </a:prstGeom>
        </p:spPr>
      </p:pic>
      <p:pic>
        <p:nvPicPr>
          <p:cNvPr id="7" name="Picture 6">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2549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Imagen 1">
            <a:extLst>
              <a:ext uri="{FF2B5EF4-FFF2-40B4-BE49-F238E27FC236}">
                <a16:creationId xmlns:a16="http://schemas.microsoft.com/office/drawing/2014/main" id="{8EE3DBE2-9A8C-B043-BC71-216754075AA1}"/>
              </a:ext>
            </a:extLst>
          </p:cNvPr>
          <p:cNvPicPr>
            <a:picLocks noChangeAspect="1"/>
          </p:cNvPicPr>
          <p:nvPr/>
        </p:nvPicPr>
        <p:blipFill rotWithShape="1">
          <a:blip r:embed="rId2"/>
          <a:srcRect r="2" b="19216"/>
          <a:stretch/>
        </p:blipFill>
        <p:spPr>
          <a:xfrm rot="21480000">
            <a:off x="1137837" y="1003258"/>
            <a:ext cx="9916327" cy="4764396"/>
          </a:xfrm>
          <a:prstGeom prst="rect">
            <a:avLst/>
          </a:prstGeom>
        </p:spPr>
      </p:pic>
    </p:spTree>
    <p:extLst>
      <p:ext uri="{BB962C8B-B14F-4D97-AF65-F5344CB8AC3E}">
        <p14:creationId xmlns:p14="http://schemas.microsoft.com/office/powerpoint/2010/main" val="156591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F5CDD78-6628-2D4C-BD59-D921F1E043D6}"/>
              </a:ext>
            </a:extLst>
          </p:cNvPr>
          <p:cNvPicPr>
            <a:picLocks noChangeAspect="1"/>
          </p:cNvPicPr>
          <p:nvPr/>
        </p:nvPicPr>
        <p:blipFill rotWithShape="1">
          <a:blip r:embed="rId2"/>
          <a:srcRect r="21334" b="1"/>
          <a:stretch/>
        </p:blipFill>
        <p:spPr>
          <a:xfrm>
            <a:off x="20" y="10"/>
            <a:ext cx="12191980" cy="6857990"/>
          </a:xfrm>
          <a:prstGeom prst="rect">
            <a:avLst/>
          </a:prstGeom>
        </p:spPr>
      </p:pic>
    </p:spTree>
    <p:extLst>
      <p:ext uri="{BB962C8B-B14F-4D97-AF65-F5344CB8AC3E}">
        <p14:creationId xmlns:p14="http://schemas.microsoft.com/office/powerpoint/2010/main" val="4045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F58768A-3B0C-AF42-9348-B6182236EB2F}"/>
              </a:ext>
            </a:extLst>
          </p:cNvPr>
          <p:cNvPicPr>
            <a:picLocks noChangeAspect="1"/>
          </p:cNvPicPr>
          <p:nvPr/>
        </p:nvPicPr>
        <p:blipFill rotWithShape="1">
          <a:blip r:embed="rId2"/>
          <a:srcRect t="11116" r="1" b="38117"/>
          <a:stretch/>
        </p:blipFill>
        <p:spPr>
          <a:xfrm>
            <a:off x="838200" y="-3810"/>
            <a:ext cx="9928860" cy="6858001"/>
          </a:xfrm>
          <a:prstGeom prst="rect">
            <a:avLst/>
          </a:prstGeom>
        </p:spPr>
      </p:pic>
      <p:pic>
        <p:nvPicPr>
          <p:cNvPr id="7" name="Picture 6">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3492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Imagen 1">
            <a:extLst>
              <a:ext uri="{FF2B5EF4-FFF2-40B4-BE49-F238E27FC236}">
                <a16:creationId xmlns:a16="http://schemas.microsoft.com/office/drawing/2014/main" id="{56A0A2D1-5B50-C64D-A626-8E5A0F476BA6}"/>
              </a:ext>
            </a:extLst>
          </p:cNvPr>
          <p:cNvPicPr>
            <a:picLocks noChangeAspect="1"/>
          </p:cNvPicPr>
          <p:nvPr/>
        </p:nvPicPr>
        <p:blipFill rotWithShape="1">
          <a:blip r:embed="rId2"/>
          <a:srcRect r="1" b="28022"/>
          <a:stretch/>
        </p:blipFill>
        <p:spPr>
          <a:xfrm rot="21480000">
            <a:off x="1137837" y="1003258"/>
            <a:ext cx="9916327" cy="4764396"/>
          </a:xfrm>
          <a:prstGeom prst="rect">
            <a:avLst/>
          </a:prstGeom>
        </p:spPr>
      </p:pic>
    </p:spTree>
    <p:extLst>
      <p:ext uri="{BB962C8B-B14F-4D97-AF65-F5344CB8AC3E}">
        <p14:creationId xmlns:p14="http://schemas.microsoft.com/office/powerpoint/2010/main" val="1721042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EAB1FC4-19D7-4340-BEBB-7CE4AE41663A}"/>
              </a:ext>
            </a:extLst>
          </p:cNvPr>
          <p:cNvPicPr>
            <a:picLocks noChangeAspect="1"/>
          </p:cNvPicPr>
          <p:nvPr/>
        </p:nvPicPr>
        <p:blipFill rotWithShape="1">
          <a:blip r:embed="rId2"/>
          <a:srcRect r="3001" b="2"/>
          <a:stretch/>
        </p:blipFill>
        <p:spPr>
          <a:xfrm>
            <a:off x="838200" y="-3810"/>
            <a:ext cx="9928860" cy="6858001"/>
          </a:xfrm>
          <a:prstGeom prst="rect">
            <a:avLst/>
          </a:prstGeom>
        </p:spPr>
      </p:pic>
      <p:pic>
        <p:nvPicPr>
          <p:cNvPr id="7" name="Picture 6">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4698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2E5825-D1CA-C149-AE76-5E32DD6C7D57}"/>
              </a:ext>
            </a:extLst>
          </p:cNvPr>
          <p:cNvPicPr>
            <a:picLocks noChangeAspect="1"/>
          </p:cNvPicPr>
          <p:nvPr/>
        </p:nvPicPr>
        <p:blipFill>
          <a:blip r:embed="rId2"/>
          <a:stretch>
            <a:fillRect/>
          </a:stretch>
        </p:blipFill>
        <p:spPr>
          <a:xfrm>
            <a:off x="643467" y="920834"/>
            <a:ext cx="10905066" cy="5016330"/>
          </a:xfrm>
          <a:prstGeom prst="rect">
            <a:avLst/>
          </a:prstGeom>
        </p:spPr>
      </p:pic>
    </p:spTree>
    <p:extLst>
      <p:ext uri="{BB962C8B-B14F-4D97-AF65-F5344CB8AC3E}">
        <p14:creationId xmlns:p14="http://schemas.microsoft.com/office/powerpoint/2010/main" val="3878719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9E5DC7F-4FEA-374B-BC1B-E4FD7E1B5950}"/>
              </a:ext>
            </a:extLst>
          </p:cNvPr>
          <p:cNvPicPr>
            <a:picLocks noChangeAspect="1"/>
          </p:cNvPicPr>
          <p:nvPr/>
        </p:nvPicPr>
        <p:blipFill rotWithShape="1">
          <a:blip r:embed="rId2"/>
          <a:srcRect r="17334"/>
          <a:stretch/>
        </p:blipFill>
        <p:spPr>
          <a:xfrm>
            <a:off x="20" y="10"/>
            <a:ext cx="12191980" cy="6857990"/>
          </a:xfrm>
          <a:prstGeom prst="rect">
            <a:avLst/>
          </a:prstGeom>
        </p:spPr>
      </p:pic>
    </p:spTree>
    <p:extLst>
      <p:ext uri="{BB962C8B-B14F-4D97-AF65-F5344CB8AC3E}">
        <p14:creationId xmlns:p14="http://schemas.microsoft.com/office/powerpoint/2010/main" val="80395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43873DD-FC38-AB40-8999-4217DE8DBCB8}"/>
              </a:ext>
            </a:extLst>
          </p:cNvPr>
          <p:cNvPicPr>
            <a:picLocks noChangeAspect="1"/>
          </p:cNvPicPr>
          <p:nvPr/>
        </p:nvPicPr>
        <p:blipFill rotWithShape="1">
          <a:blip r:embed="rId2"/>
          <a:srcRect b="881"/>
          <a:stretch/>
        </p:blipFill>
        <p:spPr>
          <a:xfrm>
            <a:off x="20" y="-1"/>
            <a:ext cx="12191980" cy="6858000"/>
          </a:xfrm>
          <a:prstGeom prst="rect">
            <a:avLst/>
          </a:prstGeom>
        </p:spPr>
      </p:pic>
      <p:sp>
        <p:nvSpPr>
          <p:cNvPr id="19" name="Freeform: Shape 6">
            <a:extLst>
              <a:ext uri="{FF2B5EF4-FFF2-40B4-BE49-F238E27FC236}">
                <a16:creationId xmlns:a16="http://schemas.microsoft.com/office/drawing/2014/main" id="{B1193618-4E25-4CA2-A90E-01462093F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61374" y="1828154"/>
            <a:ext cx="2330626" cy="5029846"/>
          </a:xfrm>
          <a:custGeom>
            <a:avLst/>
            <a:gdLst>
              <a:gd name="connsiteX0" fmla="*/ 0 w 2330626"/>
              <a:gd name="connsiteY0" fmla="*/ 0 h 5029846"/>
              <a:gd name="connsiteX1" fmla="*/ 0 w 2330626"/>
              <a:gd name="connsiteY1" fmla="*/ 5029846 h 5029846"/>
              <a:gd name="connsiteX2" fmla="*/ 2330626 w 2330626"/>
              <a:gd name="connsiteY2" fmla="*/ 5029846 h 5029846"/>
            </a:gdLst>
            <a:ahLst/>
            <a:cxnLst>
              <a:cxn ang="0">
                <a:pos x="connsiteX0" y="connsiteY0"/>
              </a:cxn>
              <a:cxn ang="0">
                <a:pos x="connsiteX1" y="connsiteY1"/>
              </a:cxn>
              <a:cxn ang="0">
                <a:pos x="connsiteX2" y="connsiteY2"/>
              </a:cxn>
            </a:cxnLst>
            <a:rect l="l" t="t" r="r" b="b"/>
            <a:pathLst>
              <a:path w="2330626" h="5029846">
                <a:moveTo>
                  <a:pt x="0" y="0"/>
                </a:moveTo>
                <a:lnTo>
                  <a:pt x="0" y="5029846"/>
                </a:lnTo>
                <a:lnTo>
                  <a:pt x="2330626" y="5029846"/>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87322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Freeform: Shape 13">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Imagen 1">
            <a:extLst>
              <a:ext uri="{FF2B5EF4-FFF2-40B4-BE49-F238E27FC236}">
                <a16:creationId xmlns:a16="http://schemas.microsoft.com/office/drawing/2014/main" id="{EB55F7E4-0ECF-0344-A80D-38A36BFC1961}"/>
              </a:ext>
            </a:extLst>
          </p:cNvPr>
          <p:cNvPicPr>
            <a:picLocks noChangeAspect="1"/>
          </p:cNvPicPr>
          <p:nvPr/>
        </p:nvPicPr>
        <p:blipFill rotWithShape="1">
          <a:blip r:embed="rId2"/>
          <a:srcRect l="1216" r="2" b="2"/>
          <a:stretch/>
        </p:blipFill>
        <p:spPr>
          <a:xfrm>
            <a:off x="2354578" y="544297"/>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518451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C0813B9-30F7-ED4C-8F66-AEA7C5AC5986}"/>
              </a:ext>
            </a:extLst>
          </p:cNvPr>
          <p:cNvPicPr>
            <a:picLocks noChangeAspect="1"/>
          </p:cNvPicPr>
          <p:nvPr/>
        </p:nvPicPr>
        <p:blipFill rotWithShape="1">
          <a:blip r:embed="rId2"/>
          <a:srcRect t="439" b="877"/>
          <a:stretch/>
        </p:blipFill>
        <p:spPr>
          <a:xfrm>
            <a:off x="20" y="10"/>
            <a:ext cx="12191980" cy="6857990"/>
          </a:xfrm>
          <a:prstGeom prst="rect">
            <a:avLst/>
          </a:prstGeom>
        </p:spPr>
      </p:pic>
    </p:spTree>
    <p:extLst>
      <p:ext uri="{BB962C8B-B14F-4D97-AF65-F5344CB8AC3E}">
        <p14:creationId xmlns:p14="http://schemas.microsoft.com/office/powerpoint/2010/main" val="2456924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Imagen 1">
            <a:extLst>
              <a:ext uri="{FF2B5EF4-FFF2-40B4-BE49-F238E27FC236}">
                <a16:creationId xmlns:a16="http://schemas.microsoft.com/office/drawing/2014/main" id="{DCA7FF45-81C0-F14C-BA6A-5941AF8A0B02}"/>
              </a:ext>
            </a:extLst>
          </p:cNvPr>
          <p:cNvPicPr>
            <a:picLocks noChangeAspect="1"/>
          </p:cNvPicPr>
          <p:nvPr/>
        </p:nvPicPr>
        <p:blipFill rotWithShape="1">
          <a:blip r:embed="rId2"/>
          <a:srcRect t="12177" r="1" b="15844"/>
          <a:stretch/>
        </p:blipFill>
        <p:spPr>
          <a:xfrm rot="21480000">
            <a:off x="1137837" y="1003258"/>
            <a:ext cx="9916327" cy="4764396"/>
          </a:xfrm>
          <a:prstGeom prst="rect">
            <a:avLst/>
          </a:prstGeom>
        </p:spPr>
      </p:pic>
    </p:spTree>
    <p:extLst>
      <p:ext uri="{BB962C8B-B14F-4D97-AF65-F5344CB8AC3E}">
        <p14:creationId xmlns:p14="http://schemas.microsoft.com/office/powerpoint/2010/main" val="247353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BF775E7-9CF6-7849-94BF-807FB4983EF8}"/>
              </a:ext>
            </a:extLst>
          </p:cNvPr>
          <p:cNvPicPr>
            <a:picLocks noChangeAspect="1"/>
          </p:cNvPicPr>
          <p:nvPr/>
        </p:nvPicPr>
        <p:blipFill rotWithShape="1">
          <a:blip r:embed="rId2"/>
          <a:srcRect b="1316"/>
          <a:stretch/>
        </p:blipFill>
        <p:spPr>
          <a:xfrm>
            <a:off x="20" y="10"/>
            <a:ext cx="12191980" cy="6857990"/>
          </a:xfrm>
          <a:prstGeom prst="rect">
            <a:avLst/>
          </a:prstGeom>
        </p:spPr>
      </p:pic>
    </p:spTree>
    <p:extLst>
      <p:ext uri="{BB962C8B-B14F-4D97-AF65-F5344CB8AC3E}">
        <p14:creationId xmlns:p14="http://schemas.microsoft.com/office/powerpoint/2010/main" val="3956191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3">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5">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30843B2-4D90-4411-A01D-44B0684B4BE9}"/>
              </a:ext>
            </a:extLst>
          </p:cNvPr>
          <p:cNvPicPr>
            <a:picLocks noChangeAspect="1"/>
          </p:cNvPicPr>
          <p:nvPr/>
        </p:nvPicPr>
        <p:blipFill rotWithShape="1">
          <a:blip r:embed="rId2"/>
          <a:srcRect l="3190" r="20524"/>
          <a:stretch/>
        </p:blipFill>
        <p:spPr>
          <a:xfrm>
            <a:off x="643467" y="643467"/>
            <a:ext cx="5372099" cy="5571066"/>
          </a:xfrm>
          <a:prstGeom prst="rect">
            <a:avLst/>
          </a:prstGeom>
        </p:spPr>
      </p:pic>
      <p:pic>
        <p:nvPicPr>
          <p:cNvPr id="4" name="Imagen 3">
            <a:extLst>
              <a:ext uri="{FF2B5EF4-FFF2-40B4-BE49-F238E27FC236}">
                <a16:creationId xmlns:a16="http://schemas.microsoft.com/office/drawing/2014/main" id="{A41D7999-DB10-854A-B6BF-70FE828526C8}"/>
              </a:ext>
            </a:extLst>
          </p:cNvPr>
          <p:cNvPicPr>
            <a:picLocks noChangeAspect="1"/>
          </p:cNvPicPr>
          <p:nvPr/>
        </p:nvPicPr>
        <p:blipFill rotWithShape="1">
          <a:blip r:embed="rId3"/>
          <a:srcRect l="9357" r="2" b="2"/>
          <a:stretch/>
        </p:blipFill>
        <p:spPr>
          <a:xfrm>
            <a:off x="6176432" y="643467"/>
            <a:ext cx="5372100" cy="5571066"/>
          </a:xfrm>
          <a:prstGeom prst="rect">
            <a:avLst/>
          </a:prstGeom>
        </p:spPr>
      </p:pic>
    </p:spTree>
    <p:extLst>
      <p:ext uri="{BB962C8B-B14F-4D97-AF65-F5344CB8AC3E}">
        <p14:creationId xmlns:p14="http://schemas.microsoft.com/office/powerpoint/2010/main" val="3718938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Imagen 3">
            <a:extLst>
              <a:ext uri="{FF2B5EF4-FFF2-40B4-BE49-F238E27FC236}">
                <a16:creationId xmlns:a16="http://schemas.microsoft.com/office/drawing/2014/main" id="{80E8F418-DA23-7842-AC12-679DBA6E4C56}"/>
              </a:ext>
            </a:extLst>
          </p:cNvPr>
          <p:cNvPicPr>
            <a:picLocks noChangeAspect="1"/>
          </p:cNvPicPr>
          <p:nvPr/>
        </p:nvPicPr>
        <p:blipFill rotWithShape="1">
          <a:blip r:embed="rId2"/>
          <a:srcRect t="558" r="2" b="23331"/>
          <a:stretch/>
        </p:blipFill>
        <p:spPr>
          <a:xfrm rot="21480000">
            <a:off x="1137837" y="1003258"/>
            <a:ext cx="9916327" cy="4764396"/>
          </a:xfrm>
          <a:prstGeom prst="rect">
            <a:avLst/>
          </a:prstGeom>
        </p:spPr>
      </p:pic>
    </p:spTree>
    <p:extLst>
      <p:ext uri="{BB962C8B-B14F-4D97-AF65-F5344CB8AC3E}">
        <p14:creationId xmlns:p14="http://schemas.microsoft.com/office/powerpoint/2010/main" val="2440051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2F8696-203E-744A-A7B7-6C182CF1E93C}"/>
              </a:ext>
            </a:extLst>
          </p:cNvPr>
          <p:cNvPicPr>
            <a:picLocks noChangeAspect="1"/>
          </p:cNvPicPr>
          <p:nvPr/>
        </p:nvPicPr>
        <p:blipFill rotWithShape="1">
          <a:blip r:embed="rId2"/>
          <a:srcRect l="611" r="3112"/>
          <a:stretch/>
        </p:blipFill>
        <p:spPr>
          <a:xfrm>
            <a:off x="838200" y="-3810"/>
            <a:ext cx="9928860" cy="6858001"/>
          </a:xfrm>
          <a:prstGeom prst="rect">
            <a:avLst/>
          </a:prstGeom>
        </p:spPr>
      </p:pic>
      <p:pic>
        <p:nvPicPr>
          <p:cNvPr id="9" name="Picture 8">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7025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805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Freeform: Shape 17">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a:extLst>
              <a:ext uri="{FF2B5EF4-FFF2-40B4-BE49-F238E27FC236}">
                <a16:creationId xmlns:a16="http://schemas.microsoft.com/office/drawing/2014/main" id="{7F148A89-0B65-034A-8C1B-B215C4114E8E}"/>
              </a:ext>
            </a:extLst>
          </p:cNvPr>
          <p:cNvPicPr>
            <a:picLocks noChangeAspect="1"/>
          </p:cNvPicPr>
          <p:nvPr/>
        </p:nvPicPr>
        <p:blipFill>
          <a:blip r:embed="rId3"/>
          <a:stretch>
            <a:fillRect/>
          </a:stretch>
        </p:blipFill>
        <p:spPr>
          <a:xfrm>
            <a:off x="3236181" y="1275106"/>
            <a:ext cx="5462546" cy="4351519"/>
          </a:xfrm>
          <a:prstGeom prst="rect">
            <a:avLst/>
          </a:prstGeom>
        </p:spPr>
      </p:pic>
    </p:spTree>
    <p:extLst>
      <p:ext uri="{BB962C8B-B14F-4D97-AF65-F5344CB8AC3E}">
        <p14:creationId xmlns:p14="http://schemas.microsoft.com/office/powerpoint/2010/main" val="2254542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F78AF42-B9CF-46F9-B956-620E1DA4FF03}"/>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kern="1200">
                <a:solidFill>
                  <a:schemeClr val="tx1"/>
                </a:solidFill>
                <a:latin typeface="+mj-lt"/>
                <a:ea typeface="+mj-ea"/>
                <a:cs typeface="+mj-cs"/>
              </a:rPr>
              <a:t>Definiciones</a:t>
            </a:r>
          </a:p>
        </p:txBody>
      </p:sp>
      <p:sp>
        <p:nvSpPr>
          <p:cNvPr id="71"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n relacionada">
            <a:extLst>
              <a:ext uri="{FF2B5EF4-FFF2-40B4-BE49-F238E27FC236}">
                <a16:creationId xmlns:a16="http://schemas.microsoft.com/office/drawing/2014/main" id="{230F3A9B-0CF1-4749-9A21-29EACDCF79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72" r="7429"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61694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C842843-65A2-7F40-90D8-F21B3EB40CD2}"/>
              </a:ext>
            </a:extLst>
          </p:cNvPr>
          <p:cNvPicPr>
            <a:picLocks noChangeAspect="1"/>
          </p:cNvPicPr>
          <p:nvPr/>
        </p:nvPicPr>
        <p:blipFill rotWithShape="1">
          <a:blip r:embed="rId2">
            <a:alphaModFix/>
          </a:blip>
          <a:srcRect l="3658" r="13128"/>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BEAFFEB2-4C8B-A341-8CC3-932C54BBC3E5}"/>
              </a:ext>
            </a:extLst>
          </p:cNvPr>
          <p:cNvSpPr>
            <a:spLocks noGrp="1"/>
          </p:cNvSpPr>
          <p:nvPr>
            <p:ph type="title"/>
          </p:nvPr>
        </p:nvSpPr>
        <p:spPr>
          <a:xfrm>
            <a:off x="804998" y="798445"/>
            <a:ext cx="4803636" cy="1311664"/>
          </a:xfrm>
        </p:spPr>
        <p:txBody>
          <a:bodyPr>
            <a:normAutofit/>
          </a:bodyPr>
          <a:lstStyle/>
          <a:p>
            <a:r>
              <a:rPr lang="es-ES" sz="4400">
                <a:solidFill>
                  <a:srgbClr val="000000"/>
                </a:solidFill>
              </a:rPr>
              <a:t>Condición de salud:</a:t>
            </a:r>
            <a:endParaRPr lang="es-CR" sz="4400">
              <a:solidFill>
                <a:srgbClr val="000000"/>
              </a:solidFill>
            </a:endParaRPr>
          </a:p>
        </p:txBody>
      </p:sp>
      <p:sp>
        <p:nvSpPr>
          <p:cNvPr id="3" name="Marcador de contenido 2">
            <a:extLst>
              <a:ext uri="{FF2B5EF4-FFF2-40B4-BE49-F238E27FC236}">
                <a16:creationId xmlns:a16="http://schemas.microsoft.com/office/drawing/2014/main" id="{BE24850D-D69A-3E40-8B77-850822116E4B}"/>
              </a:ext>
            </a:extLst>
          </p:cNvPr>
          <p:cNvSpPr>
            <a:spLocks noGrp="1"/>
          </p:cNvSpPr>
          <p:nvPr>
            <p:ph idx="1"/>
          </p:nvPr>
        </p:nvSpPr>
        <p:spPr>
          <a:xfrm>
            <a:off x="804997" y="2272143"/>
            <a:ext cx="4706803" cy="3788830"/>
          </a:xfrm>
        </p:spPr>
        <p:txBody>
          <a:bodyPr anchor="ctr">
            <a:normAutofit/>
          </a:bodyPr>
          <a:lstStyle/>
          <a:p>
            <a:pPr marL="0" indent="0">
              <a:buNone/>
            </a:pPr>
            <a:r>
              <a:rPr lang="es-ES" sz="2000">
                <a:solidFill>
                  <a:srgbClr val="000000"/>
                </a:solidFill>
              </a:rPr>
              <a:t>Término genérico que incluye enfermedad (aguda o crónica), trastorno, traumatismo y lesión.  Una “condición de salud” puede incluir también otras circunstancias como embarazo, envejecimiento, estrés, anomalías congénitas o predisposiciones genéticas. (OMS, 2001).</a:t>
            </a:r>
            <a:endParaRPr lang="es-CR" sz="2000">
              <a:solidFill>
                <a:srgbClr val="000000"/>
              </a:solidFill>
            </a:endParaRPr>
          </a:p>
        </p:txBody>
      </p:sp>
    </p:spTree>
    <p:extLst>
      <p:ext uri="{BB962C8B-B14F-4D97-AF65-F5344CB8AC3E}">
        <p14:creationId xmlns:p14="http://schemas.microsoft.com/office/powerpoint/2010/main" val="2300512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5" name="Rectangle 24">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Imagen 3">
            <a:extLst>
              <a:ext uri="{FF2B5EF4-FFF2-40B4-BE49-F238E27FC236}">
                <a16:creationId xmlns:a16="http://schemas.microsoft.com/office/drawing/2014/main" id="{E05F5B72-3409-B341-A54F-026B2EEB44BC}"/>
              </a:ext>
            </a:extLst>
          </p:cNvPr>
          <p:cNvPicPr>
            <a:picLocks noChangeAspect="1"/>
          </p:cNvPicPr>
          <p:nvPr/>
        </p:nvPicPr>
        <p:blipFill rotWithShape="1">
          <a:blip r:embed="rId2"/>
          <a:srcRect t="8730" r="1" b="27210"/>
          <a:stretch/>
        </p:blipFill>
        <p:spPr>
          <a:xfrm rot="21480000">
            <a:off x="1137837" y="1003258"/>
            <a:ext cx="9916327" cy="4764396"/>
          </a:xfrm>
          <a:prstGeom prst="rect">
            <a:avLst/>
          </a:prstGeom>
        </p:spPr>
      </p:pic>
    </p:spTree>
    <p:extLst>
      <p:ext uri="{BB962C8B-B14F-4D97-AF65-F5344CB8AC3E}">
        <p14:creationId xmlns:p14="http://schemas.microsoft.com/office/powerpoint/2010/main" val="2618384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F6CB452-F232-724C-947C-736118AA1FE6}"/>
              </a:ext>
            </a:extLst>
          </p:cNvPr>
          <p:cNvPicPr>
            <a:picLocks noChangeAspect="1"/>
          </p:cNvPicPr>
          <p:nvPr/>
        </p:nvPicPr>
        <p:blipFill rotWithShape="1">
          <a:blip r:embed="rId3"/>
          <a:srcRect t="12590" b="3140"/>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FD3131CB-F1E3-B14C-A894-C0C9C604ADC3}"/>
              </a:ext>
            </a:extLst>
          </p:cNvPr>
          <p:cNvSpPr>
            <a:spLocks noGrp="1"/>
          </p:cNvSpPr>
          <p:nvPr>
            <p:ph type="title"/>
          </p:nvPr>
        </p:nvSpPr>
        <p:spPr>
          <a:xfrm>
            <a:off x="709448" y="1913950"/>
            <a:ext cx="4204137" cy="1342754"/>
          </a:xfrm>
        </p:spPr>
        <p:txBody>
          <a:bodyPr>
            <a:normAutofit/>
          </a:bodyPr>
          <a:lstStyle/>
          <a:p>
            <a:pPr algn="ctr"/>
            <a:r>
              <a:rPr lang="es-CR" sz="3600"/>
              <a:t>Funciones corporales</a:t>
            </a:r>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83EEAC1F-6323-E149-8D1F-7A775D730BC3}"/>
              </a:ext>
            </a:extLst>
          </p:cNvPr>
          <p:cNvSpPr>
            <a:spLocks noGrp="1"/>
          </p:cNvSpPr>
          <p:nvPr>
            <p:ph idx="1"/>
          </p:nvPr>
        </p:nvSpPr>
        <p:spPr>
          <a:xfrm>
            <a:off x="525516" y="3417573"/>
            <a:ext cx="4593021" cy="2619839"/>
          </a:xfrm>
        </p:spPr>
        <p:txBody>
          <a:bodyPr anchor="ctr">
            <a:normAutofit fontScale="92500" lnSpcReduction="10000"/>
          </a:bodyPr>
          <a:lstStyle/>
          <a:p>
            <a:pPr marL="0" indent="0">
              <a:buNone/>
            </a:pPr>
            <a:r>
              <a:rPr lang="es-ES" sz="2400" dirty="0"/>
              <a:t>Son las funciones fisiológicas de los sistemas corporales, incluyendo las funciones psicológicas. Con “cuerpo” nos referimos al organismo humano como un todo, y por tanto se incluye la mente en la definición. Por ello, las funciones mentales (o psicológicas) están incluidas dentro de las funciones  corporales</a:t>
            </a:r>
            <a:r>
              <a:rPr lang="es-ES" sz="1800" dirty="0"/>
              <a:t>. (OMS, 2001.)</a:t>
            </a:r>
            <a:r>
              <a:rPr lang="es-CR" sz="1800" dirty="0"/>
              <a:t> </a:t>
            </a:r>
          </a:p>
        </p:txBody>
      </p:sp>
    </p:spTree>
    <p:extLst>
      <p:ext uri="{BB962C8B-B14F-4D97-AF65-F5344CB8AC3E}">
        <p14:creationId xmlns:p14="http://schemas.microsoft.com/office/powerpoint/2010/main" val="3751231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6">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18">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4837696E-FAE1-694B-A10E-F21FC1FFD384}"/>
              </a:ext>
            </a:extLst>
          </p:cNvPr>
          <p:cNvSpPr>
            <a:spLocks noGrp="1"/>
          </p:cNvSpPr>
          <p:nvPr>
            <p:ph type="title"/>
          </p:nvPr>
        </p:nvSpPr>
        <p:spPr>
          <a:xfrm>
            <a:off x="6094105" y="802955"/>
            <a:ext cx="4977976" cy="1454051"/>
          </a:xfrm>
        </p:spPr>
        <p:txBody>
          <a:bodyPr>
            <a:normAutofit/>
          </a:bodyPr>
          <a:lstStyle/>
          <a:p>
            <a:r>
              <a:rPr lang="es-ES" sz="4400">
                <a:solidFill>
                  <a:srgbClr val="000000"/>
                </a:solidFill>
              </a:rPr>
              <a:t>Estructuras corporales</a:t>
            </a:r>
            <a:r>
              <a:rPr lang="es-CR" sz="4400">
                <a:solidFill>
                  <a:srgbClr val="000000"/>
                </a:solidFill>
              </a:rPr>
              <a:t>:</a:t>
            </a:r>
          </a:p>
        </p:txBody>
      </p:sp>
      <p:sp>
        <p:nvSpPr>
          <p:cNvPr id="3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a:extLst>
              <a:ext uri="{FF2B5EF4-FFF2-40B4-BE49-F238E27FC236}">
                <a16:creationId xmlns:a16="http://schemas.microsoft.com/office/drawing/2014/main" id="{8BA74D05-BB59-464B-B98C-47B4B636F42A}"/>
              </a:ext>
            </a:extLst>
          </p:cNvPr>
          <p:cNvPicPr>
            <a:picLocks noChangeAspect="1"/>
          </p:cNvPicPr>
          <p:nvPr/>
        </p:nvPicPr>
        <p:blipFill rotWithShape="1">
          <a:blip r:embed="rId4"/>
          <a:srcRect t="950" r="3" b="14033"/>
          <a:stretch/>
        </p:blipFill>
        <p:spPr>
          <a:xfrm>
            <a:off x="487927" y="1629089"/>
            <a:ext cx="3544675" cy="3620021"/>
          </a:xfrm>
          <a:prstGeom prst="rect">
            <a:avLst/>
          </a:prstGeom>
        </p:spPr>
      </p:pic>
      <p:sp>
        <p:nvSpPr>
          <p:cNvPr id="3" name="Marcador de contenido 2">
            <a:extLst>
              <a:ext uri="{FF2B5EF4-FFF2-40B4-BE49-F238E27FC236}">
                <a16:creationId xmlns:a16="http://schemas.microsoft.com/office/drawing/2014/main" id="{7A840918-E6F4-E149-9DEE-8052F0A99CF1}"/>
              </a:ext>
            </a:extLst>
          </p:cNvPr>
          <p:cNvSpPr>
            <a:spLocks noGrp="1"/>
          </p:cNvSpPr>
          <p:nvPr>
            <p:ph idx="1"/>
          </p:nvPr>
        </p:nvSpPr>
        <p:spPr>
          <a:xfrm>
            <a:off x="6090574" y="2421682"/>
            <a:ext cx="4977578" cy="3639289"/>
          </a:xfrm>
        </p:spPr>
        <p:txBody>
          <a:bodyPr anchor="ctr">
            <a:normAutofit/>
          </a:bodyPr>
          <a:lstStyle/>
          <a:p>
            <a:pPr marL="0" indent="0">
              <a:buNone/>
            </a:pPr>
            <a:r>
              <a:rPr lang="es-ES" sz="2000">
                <a:solidFill>
                  <a:srgbClr val="000000"/>
                </a:solidFill>
              </a:rPr>
              <a:t>Son las partes anatómicas o estructurales del cuerpo como órganos o miembros, y sus componentes clasificados en relación con los sistemas corporales, las extremidades y sus componentes.</a:t>
            </a:r>
            <a:r>
              <a:rPr lang="es-CR" sz="2000">
                <a:solidFill>
                  <a:srgbClr val="000000"/>
                </a:solidFill>
              </a:rPr>
              <a:t> </a:t>
            </a:r>
            <a:r>
              <a:rPr lang="es-ES" sz="2000">
                <a:solidFill>
                  <a:srgbClr val="000000"/>
                </a:solidFill>
              </a:rPr>
              <a:t>(OMS, 2001.)</a:t>
            </a:r>
            <a:r>
              <a:rPr lang="es-CR" sz="2000">
                <a:solidFill>
                  <a:srgbClr val="000000"/>
                </a:solidFill>
              </a:rPr>
              <a:t> </a:t>
            </a:r>
          </a:p>
        </p:txBody>
      </p:sp>
    </p:spTree>
    <p:extLst>
      <p:ext uri="{BB962C8B-B14F-4D97-AF65-F5344CB8AC3E}">
        <p14:creationId xmlns:p14="http://schemas.microsoft.com/office/powerpoint/2010/main" val="1582357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3">
            <a:extLst>
              <a:ext uri="{FF2B5EF4-FFF2-40B4-BE49-F238E27FC236}">
                <a16:creationId xmlns:a16="http://schemas.microsoft.com/office/drawing/2014/main" id="{1E9AEDA1-7D22-C749-9C43-5338AE0CF584}"/>
              </a:ext>
            </a:extLst>
          </p:cNvPr>
          <p:cNvSpPr>
            <a:spLocks noGrp="1"/>
          </p:cNvSpPr>
          <p:nvPr>
            <p:ph type="title"/>
          </p:nvPr>
        </p:nvSpPr>
        <p:spPr>
          <a:xfrm>
            <a:off x="524256" y="4767072"/>
            <a:ext cx="6594189" cy="1625210"/>
          </a:xfrm>
        </p:spPr>
        <p:txBody>
          <a:bodyPr>
            <a:normAutofit/>
          </a:bodyPr>
          <a:lstStyle/>
          <a:p>
            <a:pPr algn="r"/>
            <a:r>
              <a:rPr lang="es-ES" dirty="0">
                <a:solidFill>
                  <a:srgbClr val="FFFFFF"/>
                </a:solidFill>
              </a:rPr>
              <a:t>Deficiencias en las funciones corporales</a:t>
            </a:r>
            <a:r>
              <a:rPr lang="es-ES" b="1" dirty="0">
                <a:solidFill>
                  <a:srgbClr val="FFFFFF"/>
                </a:solidFill>
              </a:rPr>
              <a:t>:</a:t>
            </a:r>
            <a:endParaRPr lang="es-CR" dirty="0">
              <a:solidFill>
                <a:srgbClr val="FFFFFF"/>
              </a:solidFill>
            </a:endParaRPr>
          </a:p>
        </p:txBody>
      </p:sp>
      <p:pic>
        <p:nvPicPr>
          <p:cNvPr id="11" name="Imagen 8">
            <a:extLst>
              <a:ext uri="{FF2B5EF4-FFF2-40B4-BE49-F238E27FC236}">
                <a16:creationId xmlns:a16="http://schemas.microsoft.com/office/drawing/2014/main" id="{E4F32597-3503-1145-8F44-1C4A23D9F5A1}"/>
              </a:ext>
            </a:extLst>
          </p:cNvPr>
          <p:cNvPicPr>
            <a:picLocks noChangeAspect="1"/>
          </p:cNvPicPr>
          <p:nvPr/>
        </p:nvPicPr>
        <p:blipFill rotWithShape="1">
          <a:blip r:embed="rId2"/>
          <a:srcRect l="2479" r="-1" b="-1"/>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arcador de contenido 6">
            <a:extLst>
              <a:ext uri="{FF2B5EF4-FFF2-40B4-BE49-F238E27FC236}">
                <a16:creationId xmlns:a16="http://schemas.microsoft.com/office/drawing/2014/main" id="{DEC6CCDB-3A7F-3745-9E6A-45BAB51D6AC9}"/>
              </a:ext>
            </a:extLst>
          </p:cNvPr>
          <p:cNvSpPr>
            <a:spLocks noGrp="1"/>
          </p:cNvSpPr>
          <p:nvPr>
            <p:ph idx="1"/>
          </p:nvPr>
        </p:nvSpPr>
        <p:spPr>
          <a:xfrm>
            <a:off x="8029319" y="917725"/>
            <a:ext cx="3424739" cy="4852362"/>
          </a:xfrm>
        </p:spPr>
        <p:txBody>
          <a:bodyPr anchor="ctr">
            <a:normAutofit/>
          </a:bodyPr>
          <a:lstStyle/>
          <a:p>
            <a:pPr marL="0" indent="0">
              <a:buNone/>
            </a:pPr>
            <a:r>
              <a:rPr lang="es-ES" dirty="0">
                <a:solidFill>
                  <a:srgbClr val="FFFFFF"/>
                </a:solidFill>
              </a:rPr>
              <a:t>Son problemas en la función o estructura corporal, tales como una desviación o pérdida significativa.</a:t>
            </a:r>
          </a:p>
          <a:p>
            <a:pPr marL="0" indent="0">
              <a:buNone/>
            </a:pPr>
            <a:r>
              <a:rPr lang="es-CR" dirty="0">
                <a:solidFill>
                  <a:srgbClr val="FFFFFF"/>
                </a:solidFill>
              </a:rPr>
              <a:t> </a:t>
            </a:r>
            <a:r>
              <a:rPr lang="es-ES" sz="1600" dirty="0">
                <a:solidFill>
                  <a:schemeClr val="bg1"/>
                </a:solidFill>
              </a:rPr>
              <a:t>(OMS, 2001. p. 231)</a:t>
            </a:r>
            <a:endParaRPr lang="es-CR" dirty="0">
              <a:solidFill>
                <a:schemeClr val="bg1"/>
              </a:solidFill>
            </a:endParaRPr>
          </a:p>
        </p:txBody>
      </p:sp>
    </p:spTree>
    <p:extLst>
      <p:ext uri="{BB962C8B-B14F-4D97-AF65-F5344CB8AC3E}">
        <p14:creationId xmlns:p14="http://schemas.microsoft.com/office/powerpoint/2010/main" val="2358158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EEB3FB-287D-FD42-92FE-97D980F18626}"/>
              </a:ext>
            </a:extLst>
          </p:cNvPr>
          <p:cNvSpPr>
            <a:spLocks noGrp="1"/>
          </p:cNvSpPr>
          <p:nvPr>
            <p:ph type="title"/>
          </p:nvPr>
        </p:nvSpPr>
        <p:spPr>
          <a:xfrm>
            <a:off x="4965430" y="629268"/>
            <a:ext cx="6586491" cy="1286160"/>
          </a:xfrm>
        </p:spPr>
        <p:txBody>
          <a:bodyPr anchor="b">
            <a:normAutofit/>
          </a:bodyPr>
          <a:lstStyle/>
          <a:p>
            <a:r>
              <a:rPr lang="es-ES" dirty="0"/>
              <a:t>Actividad:</a:t>
            </a:r>
            <a:endParaRPr lang="es-CR" dirty="0"/>
          </a:p>
        </p:txBody>
      </p:sp>
      <p:pic>
        <p:nvPicPr>
          <p:cNvPr id="4" name="Imagen 3">
            <a:extLst>
              <a:ext uri="{FF2B5EF4-FFF2-40B4-BE49-F238E27FC236}">
                <a16:creationId xmlns:a16="http://schemas.microsoft.com/office/drawing/2014/main" id="{421E1DE9-356B-7243-8F9D-5135899F7CF5}"/>
              </a:ext>
            </a:extLst>
          </p:cNvPr>
          <p:cNvPicPr>
            <a:picLocks noChangeAspect="1"/>
          </p:cNvPicPr>
          <p:nvPr/>
        </p:nvPicPr>
        <p:blipFill rotWithShape="1">
          <a:blip r:embed="rId3"/>
          <a:srcRect r="2" b="125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A7450"/>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D3BAA1A3-F8B2-2348-B615-0895C5FEEB3D}"/>
              </a:ext>
            </a:extLst>
          </p:cNvPr>
          <p:cNvSpPr>
            <a:spLocks noGrp="1"/>
          </p:cNvSpPr>
          <p:nvPr>
            <p:ph idx="1"/>
          </p:nvPr>
        </p:nvSpPr>
        <p:spPr>
          <a:xfrm>
            <a:off x="4965431" y="2438400"/>
            <a:ext cx="6586489" cy="3785419"/>
          </a:xfrm>
        </p:spPr>
        <p:txBody>
          <a:bodyPr>
            <a:normAutofit/>
          </a:bodyPr>
          <a:lstStyle/>
          <a:p>
            <a:pPr marL="0" indent="0">
              <a:buNone/>
            </a:pPr>
            <a:r>
              <a:rPr lang="es-ES" sz="2400" dirty="0"/>
              <a:t>Es la realización de una tarea o acción por una persona. Representa la perspectiva del individuo respecto al funcionamiento.</a:t>
            </a:r>
            <a:endParaRPr lang="es-CR" sz="2400" dirty="0"/>
          </a:p>
        </p:txBody>
      </p:sp>
    </p:spTree>
    <p:extLst>
      <p:ext uri="{BB962C8B-B14F-4D97-AF65-F5344CB8AC3E}">
        <p14:creationId xmlns:p14="http://schemas.microsoft.com/office/powerpoint/2010/main" val="1491984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406694-2C0C-A542-A3DF-C8DC8A5A80BC}"/>
              </a:ext>
            </a:extLst>
          </p:cNvPr>
          <p:cNvPicPr>
            <a:picLocks noChangeAspect="1"/>
          </p:cNvPicPr>
          <p:nvPr/>
        </p:nvPicPr>
        <p:blipFill rotWithShape="1">
          <a:blip r:embed="rId3">
            <a:alphaModFix/>
          </a:blip>
          <a:srcRect l="16844" r="13229"/>
          <a:stretch/>
        </p:blipFill>
        <p:spPr>
          <a:xfrm>
            <a:off x="5797543" y="10"/>
            <a:ext cx="6394152" cy="6857990"/>
          </a:xfrm>
          <a:prstGeom prst="rect">
            <a:avLst/>
          </a:prstGeom>
        </p:spPr>
      </p:pic>
      <p:pic>
        <p:nvPicPr>
          <p:cNvPr id="18" name="Picture 1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AE0DAC6A-B1E5-1142-969B-90B331F81224}"/>
              </a:ext>
            </a:extLst>
          </p:cNvPr>
          <p:cNvSpPr>
            <a:spLocks noGrp="1"/>
          </p:cNvSpPr>
          <p:nvPr>
            <p:ph type="title"/>
          </p:nvPr>
        </p:nvSpPr>
        <p:spPr>
          <a:xfrm>
            <a:off x="804998" y="798445"/>
            <a:ext cx="4803636" cy="1311664"/>
          </a:xfrm>
        </p:spPr>
        <p:txBody>
          <a:bodyPr>
            <a:normAutofit/>
          </a:bodyPr>
          <a:lstStyle/>
          <a:p>
            <a:r>
              <a:rPr lang="es-ES" sz="4400">
                <a:solidFill>
                  <a:srgbClr val="000000"/>
                </a:solidFill>
              </a:rPr>
              <a:t>Limitaciones en la actividad</a:t>
            </a:r>
            <a:r>
              <a:rPr lang="es-ES" sz="4400" b="1">
                <a:solidFill>
                  <a:srgbClr val="000000"/>
                </a:solidFill>
              </a:rPr>
              <a:t>: </a:t>
            </a:r>
            <a:endParaRPr lang="es-CR" sz="4400">
              <a:solidFill>
                <a:srgbClr val="000000"/>
              </a:solidFill>
            </a:endParaRPr>
          </a:p>
        </p:txBody>
      </p:sp>
      <p:sp>
        <p:nvSpPr>
          <p:cNvPr id="3" name="Marcador de contenido 2">
            <a:extLst>
              <a:ext uri="{FF2B5EF4-FFF2-40B4-BE49-F238E27FC236}">
                <a16:creationId xmlns:a16="http://schemas.microsoft.com/office/drawing/2014/main" id="{FF3E160F-5518-9E4D-9C23-43716A97D507}"/>
              </a:ext>
            </a:extLst>
          </p:cNvPr>
          <p:cNvSpPr>
            <a:spLocks noGrp="1"/>
          </p:cNvSpPr>
          <p:nvPr>
            <p:ph idx="1"/>
          </p:nvPr>
        </p:nvSpPr>
        <p:spPr>
          <a:xfrm>
            <a:off x="804997" y="2272143"/>
            <a:ext cx="4706803" cy="3788830"/>
          </a:xfrm>
        </p:spPr>
        <p:txBody>
          <a:bodyPr anchor="ctr">
            <a:normAutofit/>
          </a:bodyPr>
          <a:lstStyle/>
          <a:p>
            <a:pPr marL="0" indent="0">
              <a:buNone/>
            </a:pPr>
            <a:r>
              <a:rPr lang="es-ES" sz="2000" dirty="0">
                <a:solidFill>
                  <a:srgbClr val="000000"/>
                </a:solidFill>
              </a:rPr>
              <a:t>Son las dificultades que un individuo puede tener para realizar actividades. Una “limitación en la actividad” abarca desde una desviación leve hasta una grave en términos de cantidad o calidad, en la realización de la actividad, comparándola con la manera, extensión o intensidad en que se espera que la realizaría una persona sin esa condición de salud.</a:t>
            </a:r>
            <a:endParaRPr lang="es-CR" sz="2000" dirty="0">
              <a:solidFill>
                <a:srgbClr val="000000"/>
              </a:solidFill>
            </a:endParaRPr>
          </a:p>
        </p:txBody>
      </p:sp>
    </p:spTree>
    <p:extLst>
      <p:ext uri="{BB962C8B-B14F-4D97-AF65-F5344CB8AC3E}">
        <p14:creationId xmlns:p14="http://schemas.microsoft.com/office/powerpoint/2010/main" val="585174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81C0D-1859-2A41-B08A-D6AF16A2C53B}"/>
              </a:ext>
            </a:extLst>
          </p:cNvPr>
          <p:cNvSpPr>
            <a:spLocks noGrp="1"/>
          </p:cNvSpPr>
          <p:nvPr>
            <p:ph type="title"/>
          </p:nvPr>
        </p:nvSpPr>
        <p:spPr>
          <a:xfrm>
            <a:off x="655320" y="614504"/>
            <a:ext cx="5120114" cy="1692794"/>
          </a:xfrm>
        </p:spPr>
        <p:txBody>
          <a:bodyPr>
            <a:normAutofit/>
          </a:bodyPr>
          <a:lstStyle/>
          <a:p>
            <a:r>
              <a:rPr lang="es-ES" dirty="0"/>
              <a:t>Participación:</a:t>
            </a:r>
            <a:endParaRPr lang="es-CR" dirty="0"/>
          </a:p>
        </p:txBody>
      </p:sp>
      <p:cxnSp>
        <p:nvCxnSpPr>
          <p:cNvPr id="1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1CEB4E96-00A3-524A-A1A7-7C011EF922BC}"/>
              </a:ext>
            </a:extLst>
          </p:cNvPr>
          <p:cNvSpPr>
            <a:spLocks noGrp="1"/>
          </p:cNvSpPr>
          <p:nvPr>
            <p:ph idx="1"/>
          </p:nvPr>
        </p:nvSpPr>
        <p:spPr>
          <a:xfrm>
            <a:off x="655321" y="2575034"/>
            <a:ext cx="5120113" cy="3462228"/>
          </a:xfrm>
        </p:spPr>
        <p:txBody>
          <a:bodyPr>
            <a:normAutofit/>
          </a:bodyPr>
          <a:lstStyle/>
          <a:p>
            <a:pPr marL="0" indent="0">
              <a:buNone/>
            </a:pPr>
            <a:r>
              <a:rPr lang="es-ES" sz="2400" dirty="0"/>
              <a:t>Es la implicación de la persona en una situación vital. Representa la perspectiva de la sociedad respecto al funcionamiento. </a:t>
            </a:r>
            <a:r>
              <a:rPr lang="es-ES" sz="2000" dirty="0"/>
              <a:t>(OMS, 2001).</a:t>
            </a:r>
            <a:r>
              <a:rPr lang="es-CR" sz="2000" dirty="0"/>
              <a:t> </a:t>
            </a:r>
          </a:p>
        </p:txBody>
      </p:sp>
      <p:pic>
        <p:nvPicPr>
          <p:cNvPr id="5" name="Imagen 4">
            <a:extLst>
              <a:ext uri="{FF2B5EF4-FFF2-40B4-BE49-F238E27FC236}">
                <a16:creationId xmlns:a16="http://schemas.microsoft.com/office/drawing/2014/main" id="{14E8274D-0A3B-4847-A777-DF2AE0E41335}"/>
              </a:ext>
            </a:extLst>
          </p:cNvPr>
          <p:cNvPicPr>
            <a:picLocks noChangeAspect="1"/>
          </p:cNvPicPr>
          <p:nvPr/>
        </p:nvPicPr>
        <p:blipFill rotWithShape="1">
          <a:blip r:embed="rId2"/>
          <a:srcRect l="11503" r="16002"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14268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0980EAB-6128-FE4A-AE23-172F693749CB}"/>
              </a:ext>
            </a:extLst>
          </p:cNvPr>
          <p:cNvPicPr>
            <a:picLocks noChangeAspect="1"/>
          </p:cNvPicPr>
          <p:nvPr/>
        </p:nvPicPr>
        <p:blipFill rotWithShape="1">
          <a:blip r:embed="rId3"/>
          <a:srcRect r="13777" b="-1"/>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7870369-6314-3549-B2F4-38030B79D1DC}"/>
              </a:ext>
            </a:extLst>
          </p:cNvPr>
          <p:cNvSpPr>
            <a:spLocks noGrp="1"/>
          </p:cNvSpPr>
          <p:nvPr>
            <p:ph type="title"/>
          </p:nvPr>
        </p:nvSpPr>
        <p:spPr>
          <a:xfrm>
            <a:off x="750242" y="632990"/>
            <a:ext cx="4062643" cy="1043409"/>
          </a:xfrm>
        </p:spPr>
        <p:txBody>
          <a:bodyPr>
            <a:normAutofit/>
          </a:bodyPr>
          <a:lstStyle/>
          <a:p>
            <a:r>
              <a:rPr lang="es-ES" sz="3300"/>
              <a:t>Restricciones en la participación</a:t>
            </a:r>
            <a:endParaRPr lang="es-CR" sz="3300"/>
          </a:p>
        </p:txBody>
      </p:sp>
      <p:sp>
        <p:nvSpPr>
          <p:cNvPr id="3" name="Marcador de contenido 2">
            <a:extLst>
              <a:ext uri="{FF2B5EF4-FFF2-40B4-BE49-F238E27FC236}">
                <a16:creationId xmlns:a16="http://schemas.microsoft.com/office/drawing/2014/main" id="{303F3D8F-AD8D-1549-A94F-69C5C919EC81}"/>
              </a:ext>
            </a:extLst>
          </p:cNvPr>
          <p:cNvSpPr>
            <a:spLocks noGrp="1"/>
          </p:cNvSpPr>
          <p:nvPr>
            <p:ph idx="1"/>
          </p:nvPr>
        </p:nvSpPr>
        <p:spPr>
          <a:xfrm>
            <a:off x="520242" y="1774371"/>
            <a:ext cx="4062642" cy="3246515"/>
          </a:xfrm>
        </p:spPr>
        <p:txBody>
          <a:bodyPr anchor="t">
            <a:normAutofit fontScale="92500"/>
          </a:bodyPr>
          <a:lstStyle/>
          <a:p>
            <a:pPr marL="0" indent="0">
              <a:buNone/>
            </a:pPr>
            <a:r>
              <a:rPr lang="es-ES" sz="2400" dirty="0"/>
              <a:t>Son los problemas que puede experimentar un individuo para implicarse en situaciones vitales. La presencia de una restricción en la participación viene determinada por la comparación de la participación de esa persona con la participación esperable de una persona sin discapacidad en esa cultura o sociedad.</a:t>
            </a:r>
            <a:r>
              <a:rPr lang="es-CR" sz="2400" dirty="0"/>
              <a:t> </a:t>
            </a:r>
          </a:p>
        </p:txBody>
      </p:sp>
    </p:spTree>
    <p:extLst>
      <p:ext uri="{BB962C8B-B14F-4D97-AF65-F5344CB8AC3E}">
        <p14:creationId xmlns:p14="http://schemas.microsoft.com/office/powerpoint/2010/main" val="3540931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86EE79E-EB66-0D4F-814D-6F98632F47AA}"/>
              </a:ext>
            </a:extLst>
          </p:cNvPr>
          <p:cNvPicPr>
            <a:picLocks noChangeAspect="1"/>
          </p:cNvPicPr>
          <p:nvPr/>
        </p:nvPicPr>
        <p:blipFill rotWithShape="1">
          <a:blip r:embed="rId2">
            <a:alphaModFix/>
          </a:blip>
          <a:srcRect l="16843" r="13229"/>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CD048A55-0013-054F-8FA0-140CEB97011A}"/>
              </a:ext>
            </a:extLst>
          </p:cNvPr>
          <p:cNvSpPr>
            <a:spLocks noGrp="1"/>
          </p:cNvSpPr>
          <p:nvPr>
            <p:ph type="title"/>
          </p:nvPr>
        </p:nvSpPr>
        <p:spPr>
          <a:xfrm>
            <a:off x="804998" y="798445"/>
            <a:ext cx="4803636" cy="1311664"/>
          </a:xfrm>
        </p:spPr>
        <p:txBody>
          <a:bodyPr>
            <a:normAutofit/>
          </a:bodyPr>
          <a:lstStyle/>
          <a:p>
            <a:r>
              <a:rPr lang="es-ES" sz="4400">
                <a:solidFill>
                  <a:srgbClr val="000000"/>
                </a:solidFill>
              </a:rPr>
              <a:t>Capacidad:</a:t>
            </a:r>
            <a:endParaRPr lang="es-CR" sz="4400">
              <a:solidFill>
                <a:srgbClr val="000000"/>
              </a:solidFill>
            </a:endParaRPr>
          </a:p>
        </p:txBody>
      </p:sp>
      <p:sp>
        <p:nvSpPr>
          <p:cNvPr id="3" name="Marcador de contenido 2">
            <a:extLst>
              <a:ext uri="{FF2B5EF4-FFF2-40B4-BE49-F238E27FC236}">
                <a16:creationId xmlns:a16="http://schemas.microsoft.com/office/drawing/2014/main" id="{781A2D4B-2F8A-0743-948F-F423EBC2A16E}"/>
              </a:ext>
            </a:extLst>
          </p:cNvPr>
          <p:cNvSpPr>
            <a:spLocks noGrp="1"/>
          </p:cNvSpPr>
          <p:nvPr>
            <p:ph idx="1"/>
          </p:nvPr>
        </p:nvSpPr>
        <p:spPr>
          <a:xfrm>
            <a:off x="804997" y="2272143"/>
            <a:ext cx="4706803" cy="3788830"/>
          </a:xfrm>
        </p:spPr>
        <p:txBody>
          <a:bodyPr anchor="ctr">
            <a:normAutofit/>
          </a:bodyPr>
          <a:lstStyle/>
          <a:p>
            <a:r>
              <a:rPr lang="es-ES" sz="2000">
                <a:solidFill>
                  <a:srgbClr val="000000"/>
                </a:solidFill>
              </a:rPr>
              <a:t>Es un “constructo” que indica, como calificador, el máximo nivel posible de funcionamiento que puede alcanzar una persona en un momento dado.</a:t>
            </a:r>
          </a:p>
          <a:p>
            <a:r>
              <a:rPr lang="es-ES" sz="2000">
                <a:solidFill>
                  <a:srgbClr val="000000"/>
                </a:solidFill>
              </a:rPr>
              <a:t>Es la síntesis de todo el funcionamiento físico y mental intrínseco de una persona, determinado por sus condiciones de salud o deficiencias</a:t>
            </a:r>
            <a:r>
              <a:rPr lang="es-CR" sz="2000">
                <a:solidFill>
                  <a:srgbClr val="000000"/>
                </a:solidFill>
              </a:rPr>
              <a:t> </a:t>
            </a:r>
          </a:p>
          <a:p>
            <a:pPr marL="0" indent="0">
              <a:buNone/>
            </a:pPr>
            <a:r>
              <a:rPr lang="es-ES" sz="2000" dirty="0">
                <a:solidFill>
                  <a:srgbClr val="000000"/>
                </a:solidFill>
              </a:rPr>
              <a:t>(OMS, 2001.)</a:t>
            </a:r>
            <a:endParaRPr lang="es-CR" sz="2000">
              <a:solidFill>
                <a:srgbClr val="000000"/>
              </a:solidFill>
            </a:endParaRPr>
          </a:p>
        </p:txBody>
      </p:sp>
    </p:spTree>
    <p:extLst>
      <p:ext uri="{BB962C8B-B14F-4D97-AF65-F5344CB8AC3E}">
        <p14:creationId xmlns:p14="http://schemas.microsoft.com/office/powerpoint/2010/main" val="2455879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C7BB04-D5E5-0140-BFDC-0B290D712E03}"/>
              </a:ext>
            </a:extLst>
          </p:cNvPr>
          <p:cNvPicPr>
            <a:picLocks noChangeAspect="1"/>
          </p:cNvPicPr>
          <p:nvPr/>
        </p:nvPicPr>
        <p:blipFill rotWithShape="1">
          <a:blip r:embed="rId3">
            <a:alphaModFix/>
          </a:blip>
          <a:srcRect l="10760" r="20477" b="-2"/>
          <a:stretch/>
        </p:blipFill>
        <p:spPr>
          <a:xfrm>
            <a:off x="5892455" y="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AE85F647-8D31-FB46-A55D-E4778F7D0226}"/>
              </a:ext>
            </a:extLst>
          </p:cNvPr>
          <p:cNvSpPr>
            <a:spLocks noGrp="1"/>
          </p:cNvSpPr>
          <p:nvPr>
            <p:ph type="title"/>
          </p:nvPr>
        </p:nvSpPr>
        <p:spPr>
          <a:xfrm>
            <a:off x="804998" y="798445"/>
            <a:ext cx="4803636" cy="1311664"/>
          </a:xfrm>
        </p:spPr>
        <p:txBody>
          <a:bodyPr>
            <a:normAutofit/>
          </a:bodyPr>
          <a:lstStyle/>
          <a:p>
            <a:r>
              <a:rPr lang="es-CR" sz="4400" dirty="0">
                <a:solidFill>
                  <a:srgbClr val="000000"/>
                </a:solidFill>
              </a:rPr>
              <a:t>Factores contextuales:</a:t>
            </a:r>
          </a:p>
        </p:txBody>
      </p:sp>
      <p:sp>
        <p:nvSpPr>
          <p:cNvPr id="3" name="Marcador de contenido 2">
            <a:extLst>
              <a:ext uri="{FF2B5EF4-FFF2-40B4-BE49-F238E27FC236}">
                <a16:creationId xmlns:a16="http://schemas.microsoft.com/office/drawing/2014/main" id="{3EDCC344-6435-9647-8201-9996CE09FF36}"/>
              </a:ext>
            </a:extLst>
          </p:cNvPr>
          <p:cNvSpPr>
            <a:spLocks noGrp="1"/>
          </p:cNvSpPr>
          <p:nvPr>
            <p:ph idx="1"/>
          </p:nvPr>
        </p:nvSpPr>
        <p:spPr>
          <a:xfrm>
            <a:off x="804997" y="2272143"/>
            <a:ext cx="4706803" cy="3788830"/>
          </a:xfrm>
        </p:spPr>
        <p:txBody>
          <a:bodyPr anchor="ctr">
            <a:normAutofit/>
          </a:bodyPr>
          <a:lstStyle/>
          <a:p>
            <a:pPr marL="0" indent="0">
              <a:buNone/>
            </a:pPr>
            <a:r>
              <a:rPr lang="es-ES" sz="2400" dirty="0">
                <a:solidFill>
                  <a:srgbClr val="000000"/>
                </a:solidFill>
              </a:rPr>
              <a:t>Son los factores que constituyen el contexto completo de la vida de un individuo</a:t>
            </a:r>
            <a:r>
              <a:rPr lang="es-CR" sz="2400" dirty="0">
                <a:solidFill>
                  <a:srgbClr val="000000"/>
                </a:solidFill>
              </a:rPr>
              <a:t> </a:t>
            </a:r>
          </a:p>
          <a:p>
            <a:r>
              <a:rPr lang="es-CR" sz="2400" dirty="0">
                <a:solidFill>
                  <a:srgbClr val="000000"/>
                </a:solidFill>
              </a:rPr>
              <a:t>Factores ambientales</a:t>
            </a:r>
          </a:p>
          <a:p>
            <a:r>
              <a:rPr lang="es-CR" sz="2400" dirty="0">
                <a:solidFill>
                  <a:srgbClr val="000000"/>
                </a:solidFill>
              </a:rPr>
              <a:t>Factores personales</a:t>
            </a:r>
          </a:p>
        </p:txBody>
      </p:sp>
    </p:spTree>
    <p:extLst>
      <p:ext uri="{BB962C8B-B14F-4D97-AF65-F5344CB8AC3E}">
        <p14:creationId xmlns:p14="http://schemas.microsoft.com/office/powerpoint/2010/main" val="1853644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descr="Persona en bicicleta en la calle&#10;&#10;Descripción generada automáticamente">
            <a:extLst>
              <a:ext uri="{FF2B5EF4-FFF2-40B4-BE49-F238E27FC236}">
                <a16:creationId xmlns:a16="http://schemas.microsoft.com/office/drawing/2014/main" id="{DAF5D7C7-DBCA-2D48-BB70-8681BAD418EC}"/>
              </a:ext>
            </a:extLst>
          </p:cNvPr>
          <p:cNvPicPr>
            <a:picLocks noChangeAspect="1"/>
          </p:cNvPicPr>
          <p:nvPr/>
        </p:nvPicPr>
        <p:blipFill rotWithShape="1">
          <a:blip r:embed="rId3">
            <a:alphaModFix/>
          </a:blip>
          <a:srcRect l="17119" r="5490" b="-1"/>
          <a:stretch/>
        </p:blipFill>
        <p:spPr>
          <a:xfrm>
            <a:off x="2824798" y="1"/>
            <a:ext cx="5061985" cy="3630170"/>
          </a:xfrm>
          <a:custGeom>
            <a:avLst/>
            <a:gdLst>
              <a:gd name="connsiteX0" fmla="*/ 253815 w 5061985"/>
              <a:gd name="connsiteY0" fmla="*/ 0 h 3630170"/>
              <a:gd name="connsiteX1" fmla="*/ 4808170 w 5061985"/>
              <a:gd name="connsiteY1" fmla="*/ 0 h 3630170"/>
              <a:gd name="connsiteX2" fmla="*/ 4863087 w 5061985"/>
              <a:gd name="connsiteY2" fmla="*/ 114001 h 3630170"/>
              <a:gd name="connsiteX3" fmla="*/ 5061985 w 5061985"/>
              <a:gd name="connsiteY3" fmla="*/ 1099178 h 3630170"/>
              <a:gd name="connsiteX4" fmla="*/ 2530993 w 5061985"/>
              <a:gd name="connsiteY4" fmla="*/ 3630170 h 3630170"/>
              <a:gd name="connsiteX5" fmla="*/ 0 w 5061985"/>
              <a:gd name="connsiteY5" fmla="*/ 1099178 h 3630170"/>
              <a:gd name="connsiteX6" fmla="*/ 198898 w 5061985"/>
              <a:gd name="connsiteY6" fmla="*/ 114001 h 363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4" name="Imagen 3" descr="Imagen que contiene persona, interior, sostener, mujer&#10;&#10;Descripción generada automáticamente">
            <a:extLst>
              <a:ext uri="{FF2B5EF4-FFF2-40B4-BE49-F238E27FC236}">
                <a16:creationId xmlns:a16="http://schemas.microsoft.com/office/drawing/2014/main" id="{5C7497E5-F2FA-6343-B898-A309994ECE2E}"/>
              </a:ext>
            </a:extLst>
          </p:cNvPr>
          <p:cNvPicPr>
            <a:picLocks noChangeAspect="1"/>
          </p:cNvPicPr>
          <p:nvPr/>
        </p:nvPicPr>
        <p:blipFill rotWithShape="1">
          <a:blip r:embed="rId4">
            <a:alphaModFix/>
          </a:blip>
          <a:srcRect l="11851" r="30852" b="1"/>
          <a:stretch/>
        </p:blipFill>
        <p:spPr>
          <a:xfrm>
            <a:off x="6897320" y="709725"/>
            <a:ext cx="5294678" cy="6145051"/>
          </a:xfrm>
          <a:custGeom>
            <a:avLst/>
            <a:gdLst>
              <a:gd name="connsiteX0" fmla="*/ 3479124 w 5294678"/>
              <a:gd name="connsiteY0" fmla="*/ 0 h 6145051"/>
              <a:gd name="connsiteX1" fmla="*/ 5137482 w 5294678"/>
              <a:gd name="connsiteY1" fmla="*/ 419912 h 6145051"/>
              <a:gd name="connsiteX2" fmla="*/ 5294678 w 5294678"/>
              <a:gd name="connsiteY2" fmla="*/ 515411 h 6145051"/>
              <a:gd name="connsiteX3" fmla="*/ 5294678 w 5294678"/>
              <a:gd name="connsiteY3" fmla="*/ 6145051 h 6145051"/>
              <a:gd name="connsiteX4" fmla="*/ 1245466 w 5294678"/>
              <a:gd name="connsiteY4" fmla="*/ 6145051 h 6145051"/>
              <a:gd name="connsiteX5" fmla="*/ 1019012 w 5294678"/>
              <a:gd name="connsiteY5" fmla="*/ 5939236 h 6145051"/>
              <a:gd name="connsiteX6" fmla="*/ 0 w 5294678"/>
              <a:gd name="connsiteY6" fmla="*/ 3479124 h 6145051"/>
              <a:gd name="connsiteX7" fmla="*/ 3479124 w 5294678"/>
              <a:gd name="connsiteY7" fmla="*/ 0 h 614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effectLst>
            <a:softEdge rad="0"/>
          </a:effectLst>
        </p:spPr>
      </p:pic>
      <p:pic>
        <p:nvPicPr>
          <p:cNvPr id="38" name="Picture 37">
            <a:extLst>
              <a:ext uri="{FF2B5EF4-FFF2-40B4-BE49-F238E27FC236}">
                <a16:creationId xmlns:a16="http://schemas.microsoft.com/office/drawing/2014/main" id="{6D104383-AD7E-45AE-BEBC-A74A7E3364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Marcador de contenido 2">
            <a:extLst>
              <a:ext uri="{FF2B5EF4-FFF2-40B4-BE49-F238E27FC236}">
                <a16:creationId xmlns:a16="http://schemas.microsoft.com/office/drawing/2014/main" id="{5C3989EF-77AF-5E4A-97CD-7C7BB293804C}"/>
              </a:ext>
            </a:extLst>
          </p:cNvPr>
          <p:cNvSpPr>
            <a:spLocks noGrp="1"/>
          </p:cNvSpPr>
          <p:nvPr>
            <p:ph idx="1"/>
          </p:nvPr>
        </p:nvSpPr>
        <p:spPr>
          <a:xfrm>
            <a:off x="8553009" y="5609295"/>
            <a:ext cx="2270712" cy="838831"/>
          </a:xfrm>
        </p:spPr>
        <p:txBody>
          <a:bodyPr vert="horz" lIns="91440" tIns="45720" rIns="91440" bIns="45720" rtlCol="0" anchor="b">
            <a:normAutofit/>
          </a:bodyPr>
          <a:lstStyle/>
          <a:p>
            <a:pPr marL="0" indent="0" algn="ctr">
              <a:buNone/>
            </a:pPr>
            <a:r>
              <a:rPr lang="en-US" sz="2000" kern="1200" dirty="0" err="1">
                <a:solidFill>
                  <a:schemeClr val="bg1"/>
                </a:solidFill>
                <a:latin typeface="+mn-lt"/>
                <a:ea typeface="+mn-ea"/>
                <a:cs typeface="+mn-cs"/>
              </a:rPr>
              <a:t>Facilitadores</a:t>
            </a:r>
            <a:endParaRPr lang="en-US" sz="2000" kern="1200" dirty="0">
              <a:solidFill>
                <a:schemeClr val="bg1"/>
              </a:solidFill>
              <a:latin typeface="+mn-lt"/>
              <a:ea typeface="+mn-ea"/>
              <a:cs typeface="+mn-cs"/>
            </a:endParaRPr>
          </a:p>
        </p:txBody>
      </p:sp>
      <p:sp>
        <p:nvSpPr>
          <p:cNvPr id="2" name="Título 1">
            <a:extLst>
              <a:ext uri="{FF2B5EF4-FFF2-40B4-BE49-F238E27FC236}">
                <a16:creationId xmlns:a16="http://schemas.microsoft.com/office/drawing/2014/main" id="{3A602EAB-38C4-6B4D-8D88-D5BC5C01D02B}"/>
              </a:ext>
            </a:extLst>
          </p:cNvPr>
          <p:cNvSpPr>
            <a:spLocks noGrp="1"/>
          </p:cNvSpPr>
          <p:nvPr>
            <p:ph type="title"/>
          </p:nvPr>
        </p:nvSpPr>
        <p:spPr>
          <a:xfrm>
            <a:off x="807454" y="4520343"/>
            <a:ext cx="5946579" cy="1452875"/>
          </a:xfrm>
        </p:spPr>
        <p:txBody>
          <a:bodyPr vert="horz" lIns="91440" tIns="45720" rIns="91440" bIns="45720" rtlCol="0" anchor="t">
            <a:normAutofit/>
          </a:bodyPr>
          <a:lstStyle/>
          <a:p>
            <a:pPr algn="ctr"/>
            <a:r>
              <a:rPr lang="en-US" sz="4400" kern="1200" dirty="0" err="1">
                <a:solidFill>
                  <a:srgbClr val="000000"/>
                </a:solidFill>
                <a:latin typeface="+mj-lt"/>
                <a:ea typeface="+mj-ea"/>
                <a:cs typeface="+mj-cs"/>
              </a:rPr>
              <a:t>Factores</a:t>
            </a:r>
            <a:r>
              <a:rPr lang="en-US" sz="4400" kern="1200" dirty="0">
                <a:solidFill>
                  <a:srgbClr val="000000"/>
                </a:solidFill>
                <a:latin typeface="+mj-lt"/>
                <a:ea typeface="+mj-ea"/>
                <a:cs typeface="+mj-cs"/>
              </a:rPr>
              <a:t> </a:t>
            </a:r>
            <a:r>
              <a:rPr lang="en-US" sz="4400" kern="1200" dirty="0" err="1">
                <a:solidFill>
                  <a:srgbClr val="000000"/>
                </a:solidFill>
                <a:latin typeface="+mj-lt"/>
                <a:ea typeface="+mj-ea"/>
                <a:cs typeface="+mj-cs"/>
              </a:rPr>
              <a:t>ambientales</a:t>
            </a:r>
            <a:r>
              <a:rPr lang="en-US" sz="4400" kern="1200" dirty="0">
                <a:solidFill>
                  <a:srgbClr val="000000"/>
                </a:solidFill>
                <a:latin typeface="+mj-lt"/>
                <a:ea typeface="+mj-ea"/>
                <a:cs typeface="+mj-cs"/>
              </a:rPr>
              <a:t> </a:t>
            </a:r>
          </a:p>
        </p:txBody>
      </p:sp>
      <p:sp>
        <p:nvSpPr>
          <p:cNvPr id="5" name="Rectángulo 4">
            <a:extLst>
              <a:ext uri="{FF2B5EF4-FFF2-40B4-BE49-F238E27FC236}">
                <a16:creationId xmlns:a16="http://schemas.microsoft.com/office/drawing/2014/main" id="{FB68092C-6576-4490-8AE4-EFD2B4E56555}"/>
              </a:ext>
            </a:extLst>
          </p:cNvPr>
          <p:cNvSpPr/>
          <p:nvPr/>
        </p:nvSpPr>
        <p:spPr>
          <a:xfrm>
            <a:off x="2405266" y="1771794"/>
            <a:ext cx="1060868" cy="400110"/>
          </a:xfrm>
          <a:prstGeom prst="rect">
            <a:avLst/>
          </a:prstGeom>
        </p:spPr>
        <p:txBody>
          <a:bodyPr wrap="none">
            <a:spAutoFit/>
          </a:bodyPr>
          <a:lstStyle/>
          <a:p>
            <a:r>
              <a:rPr lang="en-US" sz="2000" dirty="0">
                <a:solidFill>
                  <a:srgbClr val="000000"/>
                </a:solidFill>
              </a:rPr>
              <a:t>Barreras</a:t>
            </a:r>
            <a:endParaRPr lang="es-CR" sz="2000" dirty="0"/>
          </a:p>
        </p:txBody>
      </p:sp>
    </p:spTree>
    <p:extLst>
      <p:ext uri="{BB962C8B-B14F-4D97-AF65-F5344CB8AC3E}">
        <p14:creationId xmlns:p14="http://schemas.microsoft.com/office/powerpoint/2010/main" val="1047489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748B9B-45E3-5842-AD7D-37450DE48EA9}"/>
              </a:ext>
            </a:extLst>
          </p:cNvPr>
          <p:cNvPicPr>
            <a:picLocks noChangeAspect="1"/>
          </p:cNvPicPr>
          <p:nvPr/>
        </p:nvPicPr>
        <p:blipFill rotWithShape="1">
          <a:blip r:embed="rId2"/>
          <a:srcRect b="15094"/>
          <a:stretch/>
        </p:blipFill>
        <p:spPr>
          <a:xfrm>
            <a:off x="20" y="10"/>
            <a:ext cx="12191980" cy="6857990"/>
          </a:xfrm>
          <a:prstGeom prst="rect">
            <a:avLst/>
          </a:prstGeom>
        </p:spPr>
      </p:pic>
    </p:spTree>
    <p:extLst>
      <p:ext uri="{BB962C8B-B14F-4D97-AF65-F5344CB8AC3E}">
        <p14:creationId xmlns:p14="http://schemas.microsoft.com/office/powerpoint/2010/main" val="52662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84C91C3-3D0B-4045-9ED1-66FF3BE1951B}"/>
              </a:ext>
            </a:extLst>
          </p:cNvPr>
          <p:cNvPicPr>
            <a:picLocks noChangeAspect="1"/>
          </p:cNvPicPr>
          <p:nvPr/>
        </p:nvPicPr>
        <p:blipFill rotWithShape="1">
          <a:blip r:embed="rId3">
            <a:alphaModFix/>
          </a:blip>
          <a:srcRect b="2430"/>
          <a:stretch/>
        </p:blipFill>
        <p:spPr>
          <a:xfrm>
            <a:off x="2824798" y="1"/>
            <a:ext cx="5061985" cy="3630170"/>
          </a:xfrm>
          <a:custGeom>
            <a:avLst/>
            <a:gdLst>
              <a:gd name="connsiteX0" fmla="*/ 253815 w 5061985"/>
              <a:gd name="connsiteY0" fmla="*/ 0 h 3630170"/>
              <a:gd name="connsiteX1" fmla="*/ 4808170 w 5061985"/>
              <a:gd name="connsiteY1" fmla="*/ 0 h 3630170"/>
              <a:gd name="connsiteX2" fmla="*/ 4863087 w 5061985"/>
              <a:gd name="connsiteY2" fmla="*/ 114001 h 3630170"/>
              <a:gd name="connsiteX3" fmla="*/ 5061985 w 5061985"/>
              <a:gd name="connsiteY3" fmla="*/ 1099178 h 3630170"/>
              <a:gd name="connsiteX4" fmla="*/ 2530993 w 5061985"/>
              <a:gd name="connsiteY4" fmla="*/ 3630170 h 3630170"/>
              <a:gd name="connsiteX5" fmla="*/ 0 w 5061985"/>
              <a:gd name="connsiteY5" fmla="*/ 1099178 h 3630170"/>
              <a:gd name="connsiteX6" fmla="*/ 198898 w 5061985"/>
              <a:gd name="connsiteY6" fmla="*/ 114001 h 363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5" name="Imagen 4">
            <a:extLst>
              <a:ext uri="{FF2B5EF4-FFF2-40B4-BE49-F238E27FC236}">
                <a16:creationId xmlns:a16="http://schemas.microsoft.com/office/drawing/2014/main" id="{640D174A-0DBC-3048-9EC8-EB547B1D61FF}"/>
              </a:ext>
            </a:extLst>
          </p:cNvPr>
          <p:cNvPicPr>
            <a:picLocks noChangeAspect="1"/>
          </p:cNvPicPr>
          <p:nvPr/>
        </p:nvPicPr>
        <p:blipFill rotWithShape="1">
          <a:blip r:embed="rId4">
            <a:alphaModFix/>
          </a:blip>
          <a:srcRect l="28078" r="19578" b="-1"/>
          <a:stretch/>
        </p:blipFill>
        <p:spPr>
          <a:xfrm>
            <a:off x="6897320" y="709725"/>
            <a:ext cx="5294678" cy="6145051"/>
          </a:xfrm>
          <a:custGeom>
            <a:avLst/>
            <a:gdLst>
              <a:gd name="connsiteX0" fmla="*/ 3479124 w 5294678"/>
              <a:gd name="connsiteY0" fmla="*/ 0 h 6145051"/>
              <a:gd name="connsiteX1" fmla="*/ 5137482 w 5294678"/>
              <a:gd name="connsiteY1" fmla="*/ 419912 h 6145051"/>
              <a:gd name="connsiteX2" fmla="*/ 5294678 w 5294678"/>
              <a:gd name="connsiteY2" fmla="*/ 515411 h 6145051"/>
              <a:gd name="connsiteX3" fmla="*/ 5294678 w 5294678"/>
              <a:gd name="connsiteY3" fmla="*/ 6145051 h 6145051"/>
              <a:gd name="connsiteX4" fmla="*/ 1245466 w 5294678"/>
              <a:gd name="connsiteY4" fmla="*/ 6145051 h 6145051"/>
              <a:gd name="connsiteX5" fmla="*/ 1019012 w 5294678"/>
              <a:gd name="connsiteY5" fmla="*/ 5939236 h 6145051"/>
              <a:gd name="connsiteX6" fmla="*/ 0 w 5294678"/>
              <a:gd name="connsiteY6" fmla="*/ 3479124 h 6145051"/>
              <a:gd name="connsiteX7" fmla="*/ 3479124 w 5294678"/>
              <a:gd name="connsiteY7" fmla="*/ 0 h 614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effectLst>
            <a:softEdge rad="0"/>
          </a:effectLst>
        </p:spPr>
      </p:pic>
      <p:pic>
        <p:nvPicPr>
          <p:cNvPr id="19" name="Picture 18">
            <a:extLst>
              <a:ext uri="{FF2B5EF4-FFF2-40B4-BE49-F238E27FC236}">
                <a16:creationId xmlns:a16="http://schemas.microsoft.com/office/drawing/2014/main" id="{6D104383-AD7E-45AE-BEBC-A74A7E3364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Marcador de contenido 2">
            <a:extLst>
              <a:ext uri="{FF2B5EF4-FFF2-40B4-BE49-F238E27FC236}">
                <a16:creationId xmlns:a16="http://schemas.microsoft.com/office/drawing/2014/main" id="{A1AB31E8-FF10-AA48-9E75-48EEB5436905}"/>
              </a:ext>
            </a:extLst>
          </p:cNvPr>
          <p:cNvSpPr>
            <a:spLocks noGrp="1"/>
          </p:cNvSpPr>
          <p:nvPr>
            <p:ph idx="1"/>
          </p:nvPr>
        </p:nvSpPr>
        <p:spPr>
          <a:xfrm>
            <a:off x="10610297" y="1571124"/>
            <a:ext cx="1572443" cy="838831"/>
          </a:xfrm>
        </p:spPr>
        <p:txBody>
          <a:bodyPr vert="horz" lIns="91440" tIns="45720" rIns="91440" bIns="45720" rtlCol="0" anchor="b">
            <a:normAutofit/>
          </a:bodyPr>
          <a:lstStyle/>
          <a:p>
            <a:pPr marL="0" indent="0">
              <a:buNone/>
            </a:pPr>
            <a:r>
              <a:rPr lang="en-US" sz="2400" kern="1200" dirty="0" err="1">
                <a:solidFill>
                  <a:srgbClr val="000000"/>
                </a:solidFill>
                <a:latin typeface="+mn-lt"/>
                <a:ea typeface="+mn-ea"/>
                <a:cs typeface="+mn-cs"/>
              </a:rPr>
              <a:t>Facilitador</a:t>
            </a:r>
            <a:endParaRPr lang="en-US" sz="2400" kern="1200" dirty="0">
              <a:solidFill>
                <a:srgbClr val="000000"/>
              </a:solidFill>
              <a:latin typeface="+mn-lt"/>
              <a:ea typeface="+mn-ea"/>
              <a:cs typeface="+mn-cs"/>
            </a:endParaRPr>
          </a:p>
        </p:txBody>
      </p:sp>
      <p:sp>
        <p:nvSpPr>
          <p:cNvPr id="2" name="Título 1">
            <a:extLst>
              <a:ext uri="{FF2B5EF4-FFF2-40B4-BE49-F238E27FC236}">
                <a16:creationId xmlns:a16="http://schemas.microsoft.com/office/drawing/2014/main" id="{7F1E6B3B-D347-EC4D-A22F-1ACFF94CDF85}"/>
              </a:ext>
            </a:extLst>
          </p:cNvPr>
          <p:cNvSpPr>
            <a:spLocks noGrp="1"/>
          </p:cNvSpPr>
          <p:nvPr>
            <p:ph type="title"/>
          </p:nvPr>
        </p:nvSpPr>
        <p:spPr>
          <a:xfrm>
            <a:off x="804620" y="4592325"/>
            <a:ext cx="5946579" cy="1452875"/>
          </a:xfrm>
        </p:spPr>
        <p:txBody>
          <a:bodyPr vert="horz" lIns="91440" tIns="45720" rIns="91440" bIns="45720" rtlCol="0" anchor="t">
            <a:normAutofit/>
          </a:bodyPr>
          <a:lstStyle/>
          <a:p>
            <a:r>
              <a:rPr lang="en-US" sz="4400" kern="1200">
                <a:solidFill>
                  <a:srgbClr val="000000"/>
                </a:solidFill>
                <a:latin typeface="+mj-lt"/>
                <a:ea typeface="+mj-ea"/>
                <a:cs typeface="+mj-cs"/>
              </a:rPr>
              <a:t>Factores personales</a:t>
            </a:r>
          </a:p>
        </p:txBody>
      </p:sp>
      <p:sp>
        <p:nvSpPr>
          <p:cNvPr id="6" name="Rectángulo 5">
            <a:extLst>
              <a:ext uri="{FF2B5EF4-FFF2-40B4-BE49-F238E27FC236}">
                <a16:creationId xmlns:a16="http://schemas.microsoft.com/office/drawing/2014/main" id="{0EBDC970-F1FA-4AA7-AE53-D948207BE431}"/>
              </a:ext>
            </a:extLst>
          </p:cNvPr>
          <p:cNvSpPr/>
          <p:nvPr/>
        </p:nvSpPr>
        <p:spPr>
          <a:xfrm>
            <a:off x="2229907" y="2016185"/>
            <a:ext cx="1112099" cy="461665"/>
          </a:xfrm>
          <a:prstGeom prst="rect">
            <a:avLst/>
          </a:prstGeom>
        </p:spPr>
        <p:txBody>
          <a:bodyPr wrap="none">
            <a:spAutoFit/>
          </a:bodyPr>
          <a:lstStyle/>
          <a:p>
            <a:r>
              <a:rPr lang="en-US" sz="2400" dirty="0">
                <a:solidFill>
                  <a:srgbClr val="000000"/>
                </a:solidFill>
              </a:rPr>
              <a:t>Barrera</a:t>
            </a:r>
            <a:endParaRPr lang="es-CR" sz="2400" dirty="0"/>
          </a:p>
        </p:txBody>
      </p:sp>
    </p:spTree>
    <p:extLst>
      <p:ext uri="{BB962C8B-B14F-4D97-AF65-F5344CB8AC3E}">
        <p14:creationId xmlns:p14="http://schemas.microsoft.com/office/powerpoint/2010/main" val="3192163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36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73DD9BA-DEC7-4645-9870-11E2FE88A424}"/>
              </a:ext>
            </a:extLst>
          </p:cNvPr>
          <p:cNvSpPr>
            <a:spLocks noGrp="1"/>
          </p:cNvSpPr>
          <p:nvPr>
            <p:ph type="title"/>
          </p:nvPr>
        </p:nvSpPr>
        <p:spPr>
          <a:xfrm>
            <a:off x="524256" y="4767072"/>
            <a:ext cx="6594189" cy="1625210"/>
          </a:xfrm>
        </p:spPr>
        <p:txBody>
          <a:bodyPr>
            <a:normAutofit/>
          </a:bodyPr>
          <a:lstStyle/>
          <a:p>
            <a:pPr algn="r"/>
            <a:r>
              <a:rPr lang="es-CR">
                <a:solidFill>
                  <a:srgbClr val="FFFFFF"/>
                </a:solidFill>
              </a:rPr>
              <a:t>Desempeño</a:t>
            </a:r>
          </a:p>
        </p:txBody>
      </p:sp>
      <p:pic>
        <p:nvPicPr>
          <p:cNvPr id="4" name="Imagen 3">
            <a:extLst>
              <a:ext uri="{FF2B5EF4-FFF2-40B4-BE49-F238E27FC236}">
                <a16:creationId xmlns:a16="http://schemas.microsoft.com/office/drawing/2014/main" id="{A26488CD-1C51-324C-B3D5-81170690AA06}"/>
              </a:ext>
            </a:extLst>
          </p:cNvPr>
          <p:cNvPicPr>
            <a:picLocks noChangeAspect="1"/>
          </p:cNvPicPr>
          <p:nvPr/>
        </p:nvPicPr>
        <p:blipFill rotWithShape="1">
          <a:blip r:embed="rId2"/>
          <a:srcRect r="3337"/>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33AC137B-E406-C541-B9AE-EF9A88A0BB91}"/>
              </a:ext>
            </a:extLst>
          </p:cNvPr>
          <p:cNvSpPr>
            <a:spLocks noGrp="1"/>
          </p:cNvSpPr>
          <p:nvPr>
            <p:ph idx="1"/>
          </p:nvPr>
        </p:nvSpPr>
        <p:spPr>
          <a:xfrm>
            <a:off x="7582563" y="548640"/>
            <a:ext cx="4105132" cy="5843642"/>
          </a:xfrm>
        </p:spPr>
        <p:txBody>
          <a:bodyPr anchor="ctr">
            <a:normAutofit fontScale="92500" lnSpcReduction="10000"/>
          </a:bodyPr>
          <a:lstStyle/>
          <a:p>
            <a:pPr marL="230188" indent="-230188"/>
            <a:r>
              <a:rPr lang="es-ES" dirty="0">
                <a:solidFill>
                  <a:srgbClr val="FFFFFF"/>
                </a:solidFill>
              </a:rPr>
              <a:t>Describe lo que los individuos hacen en su ambiente/entorno real, y, de esta forma, conlleva el aspecto de la participación  de la persona en situaciones vitales.</a:t>
            </a:r>
          </a:p>
          <a:p>
            <a:pPr marL="230188" indent="-230188"/>
            <a:r>
              <a:rPr lang="es-ES" dirty="0">
                <a:solidFill>
                  <a:srgbClr val="FFFFFF"/>
                </a:solidFill>
              </a:rPr>
              <a:t>Representa el resultado de la interacción entre la capacidad del individuo y las características del entorno físico, humano, actitudinal y sociopolítico en el que vive la persona, es decir, sus factores ambientales o del entorno</a:t>
            </a:r>
            <a:r>
              <a:rPr lang="es-CR" dirty="0">
                <a:solidFill>
                  <a:srgbClr val="FFFFFF"/>
                </a:solidFill>
              </a:rPr>
              <a:t> </a:t>
            </a:r>
          </a:p>
          <a:p>
            <a:pPr marL="0" indent="0">
              <a:buNone/>
            </a:pPr>
            <a:r>
              <a:rPr lang="es-ES" sz="2000" dirty="0">
                <a:solidFill>
                  <a:schemeClr val="bg1"/>
                </a:solidFill>
              </a:rPr>
              <a:t>(OMS, 2001.)</a:t>
            </a:r>
            <a:endParaRPr lang="es-CR" sz="2000" dirty="0">
              <a:solidFill>
                <a:schemeClr val="bg1"/>
              </a:solidFill>
            </a:endParaRPr>
          </a:p>
        </p:txBody>
      </p:sp>
    </p:spTree>
    <p:extLst>
      <p:ext uri="{BB962C8B-B14F-4D97-AF65-F5344CB8AC3E}">
        <p14:creationId xmlns:p14="http://schemas.microsoft.com/office/powerpoint/2010/main" val="2601074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96860D6-C348-D542-9E90-2DF994341825}"/>
              </a:ext>
            </a:extLst>
          </p:cNvPr>
          <p:cNvGrpSpPr/>
          <p:nvPr/>
        </p:nvGrpSpPr>
        <p:grpSpPr>
          <a:xfrm>
            <a:off x="1153482" y="633152"/>
            <a:ext cx="9779270" cy="5115471"/>
            <a:chOff x="1146582" y="1355593"/>
            <a:chExt cx="9779270" cy="5115471"/>
          </a:xfrm>
        </p:grpSpPr>
        <p:sp>
          <p:nvSpPr>
            <p:cNvPr id="5" name="Rectángulo redondeado 4">
              <a:extLst>
                <a:ext uri="{FF2B5EF4-FFF2-40B4-BE49-F238E27FC236}">
                  <a16:creationId xmlns:a16="http://schemas.microsoft.com/office/drawing/2014/main" id="{407F95B5-7B76-5941-804E-0AE585905409}"/>
                </a:ext>
              </a:extLst>
            </p:cNvPr>
            <p:cNvSpPr/>
            <p:nvPr/>
          </p:nvSpPr>
          <p:spPr>
            <a:xfrm>
              <a:off x="5237704" y="1355593"/>
              <a:ext cx="1505887" cy="942733"/>
            </a:xfrm>
            <a:prstGeom prst="round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chemeClr val="tx1"/>
                  </a:solidFill>
                </a:rPr>
                <a:t>Estado de salud</a:t>
              </a:r>
            </a:p>
          </p:txBody>
        </p:sp>
        <p:grpSp>
          <p:nvGrpSpPr>
            <p:cNvPr id="6" name="Grupo 5">
              <a:extLst>
                <a:ext uri="{FF2B5EF4-FFF2-40B4-BE49-F238E27FC236}">
                  <a16:creationId xmlns:a16="http://schemas.microsoft.com/office/drawing/2014/main" id="{F85B230E-566A-B342-8A0C-D11E33381E2D}"/>
                </a:ext>
              </a:extLst>
            </p:cNvPr>
            <p:cNvGrpSpPr/>
            <p:nvPr/>
          </p:nvGrpSpPr>
          <p:grpSpPr>
            <a:xfrm>
              <a:off x="1146582" y="1792581"/>
              <a:ext cx="9779270" cy="4678483"/>
              <a:chOff x="1146582" y="1792581"/>
              <a:chExt cx="9779270" cy="4678483"/>
            </a:xfrm>
          </p:grpSpPr>
          <p:sp>
            <p:nvSpPr>
              <p:cNvPr id="7" name="Rectángulo redondeado 6">
                <a:extLst>
                  <a:ext uri="{FF2B5EF4-FFF2-40B4-BE49-F238E27FC236}">
                    <a16:creationId xmlns:a16="http://schemas.microsoft.com/office/drawing/2014/main" id="{FEA6D56E-BDEE-624C-A4D0-8361C8EFF0C9}"/>
                  </a:ext>
                </a:extLst>
              </p:cNvPr>
              <p:cNvSpPr/>
              <p:nvPr/>
            </p:nvSpPr>
            <p:spPr>
              <a:xfrm>
                <a:off x="1146582" y="3060740"/>
                <a:ext cx="2308738" cy="942733"/>
              </a:xfrm>
              <a:prstGeom prst="round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chemeClr val="tx1"/>
                    </a:solidFill>
                  </a:rPr>
                  <a:t>Funciones y estructuras corporales </a:t>
                </a:r>
                <a:r>
                  <a:rPr lang="es-ES" sz="1600" dirty="0">
                    <a:solidFill>
                      <a:schemeClr val="tx1"/>
                    </a:solidFill>
                  </a:rPr>
                  <a:t>(Deficiencias)</a:t>
                </a:r>
                <a:endParaRPr lang="es-ES" sz="2000" dirty="0">
                  <a:solidFill>
                    <a:schemeClr val="tx1"/>
                  </a:solidFill>
                </a:endParaRPr>
              </a:p>
            </p:txBody>
          </p:sp>
          <p:sp>
            <p:nvSpPr>
              <p:cNvPr id="8" name="Rectángulo redondeado 7">
                <a:extLst>
                  <a:ext uri="{FF2B5EF4-FFF2-40B4-BE49-F238E27FC236}">
                    <a16:creationId xmlns:a16="http://schemas.microsoft.com/office/drawing/2014/main" id="{46120EE3-3C5D-D443-9F1F-CA28BE1B75C9}"/>
                  </a:ext>
                </a:extLst>
              </p:cNvPr>
              <p:cNvSpPr/>
              <p:nvPr/>
            </p:nvSpPr>
            <p:spPr>
              <a:xfrm>
                <a:off x="4881849" y="3060739"/>
                <a:ext cx="2308738" cy="942733"/>
              </a:xfrm>
              <a:prstGeom prst="round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chemeClr val="tx1"/>
                    </a:solidFill>
                  </a:rPr>
                  <a:t>Actividad </a:t>
                </a:r>
              </a:p>
              <a:p>
                <a:pPr algn="ctr"/>
                <a:r>
                  <a:rPr lang="es-ES" sz="1600" dirty="0">
                    <a:solidFill>
                      <a:schemeClr val="tx1"/>
                    </a:solidFill>
                  </a:rPr>
                  <a:t>(</a:t>
                </a:r>
                <a:r>
                  <a:rPr lang="es-ES" sz="1400" dirty="0">
                    <a:solidFill>
                      <a:schemeClr val="tx1"/>
                    </a:solidFill>
                  </a:rPr>
                  <a:t>Limitación de la actividad</a:t>
                </a:r>
                <a:r>
                  <a:rPr lang="es-ES" sz="1600" dirty="0">
                    <a:solidFill>
                      <a:schemeClr val="tx1"/>
                    </a:solidFill>
                  </a:rPr>
                  <a:t>)</a:t>
                </a:r>
                <a:endParaRPr lang="es-ES" sz="2000" dirty="0">
                  <a:solidFill>
                    <a:schemeClr val="tx1"/>
                  </a:solidFill>
                </a:endParaRPr>
              </a:p>
            </p:txBody>
          </p:sp>
          <p:sp>
            <p:nvSpPr>
              <p:cNvPr id="9" name="Rectángulo redondeado 8">
                <a:extLst>
                  <a:ext uri="{FF2B5EF4-FFF2-40B4-BE49-F238E27FC236}">
                    <a16:creationId xmlns:a16="http://schemas.microsoft.com/office/drawing/2014/main" id="{99BDDAED-1FE7-D441-B6C7-8495AC4F7E14}"/>
                  </a:ext>
                </a:extLst>
              </p:cNvPr>
              <p:cNvSpPr/>
              <p:nvPr/>
            </p:nvSpPr>
            <p:spPr>
              <a:xfrm>
                <a:off x="8617114" y="3060741"/>
                <a:ext cx="2308738" cy="942733"/>
              </a:xfrm>
              <a:prstGeom prst="round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chemeClr val="tx1"/>
                    </a:solidFill>
                  </a:rPr>
                  <a:t>Participación</a:t>
                </a:r>
              </a:p>
              <a:p>
                <a:pPr algn="ctr"/>
                <a:r>
                  <a:rPr lang="es-ES" sz="1600" dirty="0">
                    <a:solidFill>
                      <a:schemeClr val="tx1"/>
                    </a:solidFill>
                  </a:rPr>
                  <a:t>(Restricción)</a:t>
                </a:r>
                <a:endParaRPr lang="es-ES" sz="2000" dirty="0">
                  <a:solidFill>
                    <a:schemeClr val="tx1"/>
                  </a:solidFill>
                </a:endParaRPr>
              </a:p>
            </p:txBody>
          </p:sp>
          <p:sp>
            <p:nvSpPr>
              <p:cNvPr id="10" name="Rectángulo redondeado 9">
                <a:extLst>
                  <a:ext uri="{FF2B5EF4-FFF2-40B4-BE49-F238E27FC236}">
                    <a16:creationId xmlns:a16="http://schemas.microsoft.com/office/drawing/2014/main" id="{F8B9C299-FE3A-A04C-ACBD-774B831CECCD}"/>
                  </a:ext>
                </a:extLst>
              </p:cNvPr>
              <p:cNvSpPr/>
              <p:nvPr/>
            </p:nvSpPr>
            <p:spPr>
              <a:xfrm>
                <a:off x="2527541" y="5059072"/>
                <a:ext cx="2308738" cy="501222"/>
              </a:xfrm>
              <a:prstGeom prst="round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chemeClr val="tx1"/>
                    </a:solidFill>
                  </a:rPr>
                  <a:t>Factores ambientales</a:t>
                </a:r>
                <a:endParaRPr lang="es-ES" sz="2000" dirty="0">
                  <a:solidFill>
                    <a:schemeClr val="tx1"/>
                  </a:solidFill>
                </a:endParaRPr>
              </a:p>
            </p:txBody>
          </p:sp>
          <p:sp>
            <p:nvSpPr>
              <p:cNvPr id="11" name="Rectángulo redondeado 10">
                <a:extLst>
                  <a:ext uri="{FF2B5EF4-FFF2-40B4-BE49-F238E27FC236}">
                    <a16:creationId xmlns:a16="http://schemas.microsoft.com/office/drawing/2014/main" id="{36BBB513-2200-2540-9528-9EA2958AED15}"/>
                  </a:ext>
                </a:extLst>
              </p:cNvPr>
              <p:cNvSpPr/>
              <p:nvPr/>
            </p:nvSpPr>
            <p:spPr>
              <a:xfrm>
                <a:off x="7145016" y="5059072"/>
                <a:ext cx="2308738" cy="501222"/>
              </a:xfrm>
              <a:prstGeom prst="round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chemeClr val="tx1"/>
                    </a:solidFill>
                  </a:rPr>
                  <a:t>Factores personales</a:t>
                </a:r>
                <a:endParaRPr lang="es-ES" sz="2000" dirty="0">
                  <a:solidFill>
                    <a:schemeClr val="tx1"/>
                  </a:solidFill>
                </a:endParaRPr>
              </a:p>
            </p:txBody>
          </p:sp>
          <p:cxnSp>
            <p:nvCxnSpPr>
              <p:cNvPr id="12" name="Conector recto de flecha 11">
                <a:extLst>
                  <a:ext uri="{FF2B5EF4-FFF2-40B4-BE49-F238E27FC236}">
                    <a16:creationId xmlns:a16="http://schemas.microsoft.com/office/drawing/2014/main" id="{9FABDDA4-0E30-E445-9399-82EE18441019}"/>
                  </a:ext>
                </a:extLst>
              </p:cNvPr>
              <p:cNvCxnSpPr>
                <a:cxnSpLocks/>
                <a:stCxn id="5" idx="2"/>
              </p:cNvCxnSpPr>
              <p:nvPr/>
            </p:nvCxnSpPr>
            <p:spPr>
              <a:xfrm>
                <a:off x="5990647" y="2298327"/>
                <a:ext cx="0" cy="762413"/>
              </a:xfrm>
              <a:prstGeom prst="straightConnector1">
                <a:avLst/>
              </a:prstGeom>
              <a:solidFill>
                <a:schemeClr val="bg1"/>
              </a:solidFill>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Conector angular 12">
                <a:extLst>
                  <a:ext uri="{FF2B5EF4-FFF2-40B4-BE49-F238E27FC236}">
                    <a16:creationId xmlns:a16="http://schemas.microsoft.com/office/drawing/2014/main" id="{79757CA7-EA4D-974D-90C4-E39649653E72}"/>
                  </a:ext>
                </a:extLst>
              </p:cNvPr>
              <p:cNvCxnSpPr>
                <a:stCxn id="9" idx="2"/>
                <a:endCxn id="7" idx="2"/>
              </p:cNvCxnSpPr>
              <p:nvPr/>
            </p:nvCxnSpPr>
            <p:spPr>
              <a:xfrm rot="5400000" flipH="1">
                <a:off x="6036217" y="268210"/>
                <a:ext cx="1" cy="7470532"/>
              </a:xfrm>
              <a:prstGeom prst="bentConnector3">
                <a:avLst>
                  <a:gd name="adj1" fmla="val -22860000000"/>
                </a:avLst>
              </a:prstGeom>
              <a:solidFill>
                <a:schemeClr val="bg1"/>
              </a:solidFill>
              <a:ln w="28575">
                <a:tailEnd type="triangle"/>
              </a:ln>
            </p:spPr>
            <p:style>
              <a:lnRef idx="2">
                <a:schemeClr val="accent1"/>
              </a:lnRef>
              <a:fillRef idx="0">
                <a:schemeClr val="accent1"/>
              </a:fillRef>
              <a:effectRef idx="1">
                <a:schemeClr val="accent1"/>
              </a:effectRef>
              <a:fontRef idx="minor">
                <a:schemeClr val="tx1"/>
              </a:fontRef>
            </p:style>
          </p:cxnSp>
          <p:cxnSp>
            <p:nvCxnSpPr>
              <p:cNvPr id="14" name="Conector angular 13">
                <a:extLst>
                  <a:ext uri="{FF2B5EF4-FFF2-40B4-BE49-F238E27FC236}">
                    <a16:creationId xmlns:a16="http://schemas.microsoft.com/office/drawing/2014/main" id="{E9672F88-40B8-0547-A712-3AA715560E03}"/>
                  </a:ext>
                </a:extLst>
              </p:cNvPr>
              <p:cNvCxnSpPr>
                <a:stCxn id="10" idx="0"/>
                <a:endCxn id="11" idx="0"/>
              </p:cNvCxnSpPr>
              <p:nvPr/>
            </p:nvCxnSpPr>
            <p:spPr>
              <a:xfrm rot="5400000" flipH="1" flipV="1">
                <a:off x="5990546" y="2750334"/>
                <a:ext cx="15580" cy="4617476"/>
              </a:xfrm>
              <a:prstGeom prst="bentConnector3">
                <a:avLst>
                  <a:gd name="adj1" fmla="val 1800000"/>
                </a:avLst>
              </a:prstGeom>
              <a:solidFill>
                <a:schemeClr val="bg1"/>
              </a:solidFill>
              <a:ln w="28575">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502DB45A-E528-4348-888B-7E8EBB9FE886}"/>
                  </a:ext>
                </a:extLst>
              </p:cNvPr>
              <p:cNvCxnSpPr>
                <a:endCxn id="8" idx="2"/>
              </p:cNvCxnSpPr>
              <p:nvPr/>
            </p:nvCxnSpPr>
            <p:spPr>
              <a:xfrm flipV="1">
                <a:off x="6036217" y="4003472"/>
                <a:ext cx="1" cy="801255"/>
              </a:xfrm>
              <a:prstGeom prst="straightConnector1">
                <a:avLst/>
              </a:prstGeom>
              <a:solidFill>
                <a:schemeClr val="bg1"/>
              </a:solidFill>
              <a:ln w="28575">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C804D346-7D67-6A4D-9858-919510F0E15D}"/>
                  </a:ext>
                </a:extLst>
              </p:cNvPr>
              <p:cNvCxnSpPr>
                <a:stCxn id="7" idx="3"/>
                <a:endCxn id="8" idx="1"/>
              </p:cNvCxnSpPr>
              <p:nvPr/>
            </p:nvCxnSpPr>
            <p:spPr>
              <a:xfrm flipV="1">
                <a:off x="3455319" y="3532107"/>
                <a:ext cx="1426529" cy="1"/>
              </a:xfrm>
              <a:prstGeom prst="straightConnector1">
                <a:avLst/>
              </a:prstGeom>
              <a:solidFill>
                <a:schemeClr val="bg1"/>
              </a:solidFill>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Conector recto de flecha 16">
                <a:extLst>
                  <a:ext uri="{FF2B5EF4-FFF2-40B4-BE49-F238E27FC236}">
                    <a16:creationId xmlns:a16="http://schemas.microsoft.com/office/drawing/2014/main" id="{143C9473-EE53-594F-B59F-265D2F07A63B}"/>
                  </a:ext>
                </a:extLst>
              </p:cNvPr>
              <p:cNvCxnSpPr/>
              <p:nvPr/>
            </p:nvCxnSpPr>
            <p:spPr>
              <a:xfrm flipV="1">
                <a:off x="7190585" y="3532108"/>
                <a:ext cx="1426529" cy="1"/>
              </a:xfrm>
              <a:prstGeom prst="straightConnector1">
                <a:avLst/>
              </a:prstGeom>
              <a:solidFill>
                <a:schemeClr val="bg1"/>
              </a:solidFill>
              <a:ln w="28575">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Cerrar llave 17">
                <a:extLst>
                  <a:ext uri="{FF2B5EF4-FFF2-40B4-BE49-F238E27FC236}">
                    <a16:creationId xmlns:a16="http://schemas.microsoft.com/office/drawing/2014/main" id="{8AC26262-ACC4-584F-A5DA-1727B673EAFD}"/>
                  </a:ext>
                </a:extLst>
              </p:cNvPr>
              <p:cNvSpPr/>
              <p:nvPr/>
            </p:nvSpPr>
            <p:spPr>
              <a:xfrm rot="16200000">
                <a:off x="7712166" y="797435"/>
                <a:ext cx="705982" cy="3707762"/>
              </a:xfrm>
              <a:prstGeom prst="rightBrace">
                <a:avLst/>
              </a:prstGeom>
              <a:solidFill>
                <a:schemeClr val="bg1"/>
              </a:solidFill>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sz="2000"/>
              </a:p>
            </p:txBody>
          </p:sp>
          <p:sp>
            <p:nvSpPr>
              <p:cNvPr id="19" name="Rectángulo redondeado 18">
                <a:extLst>
                  <a:ext uri="{FF2B5EF4-FFF2-40B4-BE49-F238E27FC236}">
                    <a16:creationId xmlns:a16="http://schemas.microsoft.com/office/drawing/2014/main" id="{DD93AB4C-7C59-3A4F-BD59-DA8C77F06646}"/>
                  </a:ext>
                </a:extLst>
              </p:cNvPr>
              <p:cNvSpPr/>
              <p:nvPr/>
            </p:nvSpPr>
            <p:spPr>
              <a:xfrm>
                <a:off x="7190585" y="1792581"/>
                <a:ext cx="1568192" cy="417735"/>
              </a:xfrm>
              <a:prstGeom prst="round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chemeClr val="tx1"/>
                    </a:solidFill>
                  </a:rPr>
                  <a:t>Capacidad</a:t>
                </a:r>
              </a:p>
            </p:txBody>
          </p:sp>
          <p:sp>
            <p:nvSpPr>
              <p:cNvPr id="20" name="Rectángulo redondeado 19">
                <a:extLst>
                  <a:ext uri="{FF2B5EF4-FFF2-40B4-BE49-F238E27FC236}">
                    <a16:creationId xmlns:a16="http://schemas.microsoft.com/office/drawing/2014/main" id="{F70984A1-002A-3247-B1F9-515AC740873C}"/>
                  </a:ext>
                </a:extLst>
              </p:cNvPr>
              <p:cNvSpPr/>
              <p:nvPr/>
            </p:nvSpPr>
            <p:spPr>
              <a:xfrm>
                <a:off x="5206552" y="6053329"/>
                <a:ext cx="1568192" cy="417735"/>
              </a:xfrm>
              <a:prstGeom prst="round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chemeClr val="tx1"/>
                    </a:solidFill>
                  </a:rPr>
                  <a:t>Desempeño</a:t>
                </a:r>
              </a:p>
            </p:txBody>
          </p:sp>
          <p:sp>
            <p:nvSpPr>
              <p:cNvPr id="21" name="Cerrar llave 20">
                <a:extLst>
                  <a:ext uri="{FF2B5EF4-FFF2-40B4-BE49-F238E27FC236}">
                    <a16:creationId xmlns:a16="http://schemas.microsoft.com/office/drawing/2014/main" id="{9804E024-115B-DA4A-98FD-9D3CEFE2481A}"/>
                  </a:ext>
                </a:extLst>
              </p:cNvPr>
              <p:cNvSpPr/>
              <p:nvPr/>
            </p:nvSpPr>
            <p:spPr>
              <a:xfrm rot="5400000">
                <a:off x="5776724" y="3953588"/>
                <a:ext cx="443225" cy="3707762"/>
              </a:xfrm>
              <a:prstGeom prst="rightBrace">
                <a:avLst>
                  <a:gd name="adj1" fmla="val 8333"/>
                  <a:gd name="adj2" fmla="val 50635"/>
                </a:avLst>
              </a:prstGeom>
              <a:solidFill>
                <a:schemeClr val="bg1"/>
              </a:solidFill>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sz="2000"/>
              </a:p>
            </p:txBody>
          </p:sp>
          <p:cxnSp>
            <p:nvCxnSpPr>
              <p:cNvPr id="22" name="Conector angular 21">
                <a:extLst>
                  <a:ext uri="{FF2B5EF4-FFF2-40B4-BE49-F238E27FC236}">
                    <a16:creationId xmlns:a16="http://schemas.microsoft.com/office/drawing/2014/main" id="{CCF849F5-5CD4-FD47-9D69-8CB5C4275FFB}"/>
                  </a:ext>
                </a:extLst>
              </p:cNvPr>
              <p:cNvCxnSpPr>
                <a:stCxn id="7" idx="0"/>
                <a:endCxn id="9" idx="0"/>
              </p:cNvCxnSpPr>
              <p:nvPr/>
            </p:nvCxnSpPr>
            <p:spPr>
              <a:xfrm rot="16200000" flipH="1">
                <a:off x="6036216" y="-674524"/>
                <a:ext cx="1" cy="7470532"/>
              </a:xfrm>
              <a:prstGeom prst="bentConnector3">
                <a:avLst>
                  <a:gd name="adj1" fmla="val -22860000000"/>
                </a:avLst>
              </a:prstGeom>
              <a:solidFill>
                <a:schemeClr val="bg1"/>
              </a:solidFill>
              <a:ln w="28575">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953179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99F443-341B-704F-B42F-985F9DA0B323}"/>
              </a:ext>
            </a:extLst>
          </p:cNvPr>
          <p:cNvPicPr>
            <a:picLocks noChangeAspect="1"/>
          </p:cNvPicPr>
          <p:nvPr/>
        </p:nvPicPr>
        <p:blipFill rotWithShape="1">
          <a:blip r:embed="rId3"/>
          <a:srcRect r="1334"/>
          <a:stretch/>
        </p:blipFill>
        <p:spPr>
          <a:xfrm>
            <a:off x="-1" y="10"/>
            <a:ext cx="12192000" cy="6857990"/>
          </a:xfrm>
          <a:prstGeom prst="rect">
            <a:avLst/>
          </a:prstGeom>
        </p:spPr>
      </p:pic>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4F370EBD-319B-494A-AE87-4C7F135E1FF1}"/>
              </a:ext>
            </a:extLst>
          </p:cNvPr>
          <p:cNvSpPr>
            <a:spLocks noGrp="1"/>
          </p:cNvSpPr>
          <p:nvPr>
            <p:ph type="title"/>
          </p:nvPr>
        </p:nvSpPr>
        <p:spPr>
          <a:xfrm>
            <a:off x="750242" y="632990"/>
            <a:ext cx="4062643" cy="1043409"/>
          </a:xfrm>
        </p:spPr>
        <p:txBody>
          <a:bodyPr>
            <a:normAutofit/>
          </a:bodyPr>
          <a:lstStyle/>
          <a:p>
            <a:r>
              <a:rPr lang="es-CR" sz="3300"/>
              <a:t>Personas con discapacidad</a:t>
            </a:r>
          </a:p>
        </p:txBody>
      </p:sp>
      <p:sp>
        <p:nvSpPr>
          <p:cNvPr id="3" name="Marcador de contenido 2">
            <a:extLst>
              <a:ext uri="{FF2B5EF4-FFF2-40B4-BE49-F238E27FC236}">
                <a16:creationId xmlns:a16="http://schemas.microsoft.com/office/drawing/2014/main" id="{034C8CFE-326E-554F-B6ED-3B347A96BA28}"/>
              </a:ext>
            </a:extLst>
          </p:cNvPr>
          <p:cNvSpPr>
            <a:spLocks noGrp="1"/>
          </p:cNvSpPr>
          <p:nvPr>
            <p:ph idx="1"/>
          </p:nvPr>
        </p:nvSpPr>
        <p:spPr>
          <a:xfrm>
            <a:off x="520242" y="1774372"/>
            <a:ext cx="4062642" cy="3381288"/>
          </a:xfrm>
        </p:spPr>
        <p:txBody>
          <a:bodyPr anchor="t">
            <a:normAutofit lnSpcReduction="10000"/>
          </a:bodyPr>
          <a:lstStyle/>
          <a:p>
            <a:pPr marL="0" indent="0">
              <a:lnSpc>
                <a:spcPct val="150000"/>
              </a:lnSpc>
              <a:buNone/>
            </a:pPr>
            <a:r>
              <a:rPr lang="es-ES" sz="1800" dirty="0"/>
              <a:t>Incluyen a aquellas que tengan </a:t>
            </a:r>
            <a:r>
              <a:rPr lang="es-ES" sz="1800" dirty="0">
                <a:highlight>
                  <a:srgbClr val="FFFF00"/>
                </a:highlight>
              </a:rPr>
              <a:t>deficiencias</a:t>
            </a:r>
            <a:r>
              <a:rPr lang="es-ES" sz="1800" dirty="0"/>
              <a:t> físicas, mentales, intelectuales o sensoriales a</a:t>
            </a:r>
            <a:r>
              <a:rPr lang="es-ES" sz="1800" dirty="0">
                <a:highlight>
                  <a:srgbClr val="FFFF00"/>
                </a:highlight>
              </a:rPr>
              <a:t> largo plazo </a:t>
            </a:r>
            <a:r>
              <a:rPr lang="es-ES" sz="1800" dirty="0"/>
              <a:t>que, </a:t>
            </a:r>
            <a:r>
              <a:rPr lang="es-ES" sz="1800" dirty="0">
                <a:highlight>
                  <a:srgbClr val="FFFF00"/>
                </a:highlight>
              </a:rPr>
              <a:t>al interactuar con diversas barreras</a:t>
            </a:r>
            <a:r>
              <a:rPr lang="es-ES" sz="1800" dirty="0"/>
              <a:t>, puedan </a:t>
            </a:r>
            <a:r>
              <a:rPr lang="es-ES" sz="1800" dirty="0">
                <a:highlight>
                  <a:srgbClr val="FFFF00"/>
                </a:highlight>
              </a:rPr>
              <a:t>impedir su participación </a:t>
            </a:r>
            <a:r>
              <a:rPr lang="es-ES" sz="1800" dirty="0"/>
              <a:t>plena y efectiva en la sociedad, en igualdad de condiciones con las demás.</a:t>
            </a:r>
            <a:endParaRPr lang="es-CR" sz="1800" dirty="0"/>
          </a:p>
          <a:p>
            <a:pPr marL="0" indent="0">
              <a:lnSpc>
                <a:spcPct val="150000"/>
              </a:lnSpc>
              <a:buNone/>
            </a:pPr>
            <a:r>
              <a:rPr lang="es-CR" sz="1800" dirty="0"/>
              <a:t>(ONU, 2006)</a:t>
            </a:r>
          </a:p>
        </p:txBody>
      </p:sp>
    </p:spTree>
    <p:extLst>
      <p:ext uri="{BB962C8B-B14F-4D97-AF65-F5344CB8AC3E}">
        <p14:creationId xmlns:p14="http://schemas.microsoft.com/office/powerpoint/2010/main" val="316734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D4F0BF-EE17-CF4A-B94F-EDD034ED22FE}"/>
              </a:ext>
            </a:extLst>
          </p:cNvPr>
          <p:cNvSpPr>
            <a:spLocks noGrp="1"/>
          </p:cNvSpPr>
          <p:nvPr>
            <p:ph type="title"/>
          </p:nvPr>
        </p:nvSpPr>
        <p:spPr/>
        <p:txBody>
          <a:bodyPr/>
          <a:lstStyle/>
          <a:p>
            <a:pPr algn="ctr"/>
            <a:r>
              <a:rPr lang="es-CR" dirty="0"/>
              <a:t>¿Qué es discapacidad?</a:t>
            </a:r>
          </a:p>
        </p:txBody>
      </p:sp>
      <p:sp>
        <p:nvSpPr>
          <p:cNvPr id="3" name="Marcador de contenido 2">
            <a:extLst>
              <a:ext uri="{FF2B5EF4-FFF2-40B4-BE49-F238E27FC236}">
                <a16:creationId xmlns:a16="http://schemas.microsoft.com/office/drawing/2014/main" id="{EF862B64-D3BB-9D4E-9283-CA3AFF1E1EF5}"/>
              </a:ext>
            </a:extLst>
          </p:cNvPr>
          <p:cNvSpPr>
            <a:spLocks noGrp="1"/>
          </p:cNvSpPr>
          <p:nvPr>
            <p:ph idx="1"/>
          </p:nvPr>
        </p:nvSpPr>
        <p:spPr>
          <a:xfrm>
            <a:off x="838200" y="1812191"/>
            <a:ext cx="10515600" cy="3888220"/>
          </a:xfrm>
        </p:spPr>
        <p:txBody>
          <a:bodyPr>
            <a:normAutofit fontScale="92500"/>
          </a:bodyPr>
          <a:lstStyle/>
          <a:p>
            <a:pPr marL="0" indent="0">
              <a:lnSpc>
                <a:spcPct val="150000"/>
              </a:lnSpc>
              <a:buNone/>
            </a:pPr>
            <a:r>
              <a:rPr lang="es-ES" sz="3600" dirty="0"/>
              <a:t>(…) la </a:t>
            </a:r>
            <a:r>
              <a:rPr lang="es-ES" sz="3600" i="1" dirty="0"/>
              <a:t>discapacidad resulta de la </a:t>
            </a:r>
            <a:r>
              <a:rPr lang="es-ES" sz="3600" i="1" dirty="0">
                <a:highlight>
                  <a:srgbClr val="FFFF00"/>
                </a:highlight>
              </a:rPr>
              <a:t>interacción</a:t>
            </a:r>
            <a:r>
              <a:rPr lang="es-ES" sz="3600" i="1" dirty="0"/>
              <a:t> entre las </a:t>
            </a:r>
            <a:r>
              <a:rPr lang="es-ES" sz="3600" i="1" dirty="0">
                <a:solidFill>
                  <a:schemeClr val="bg1"/>
                </a:solidFill>
                <a:highlight>
                  <a:srgbClr val="0000FF"/>
                </a:highlight>
              </a:rPr>
              <a:t>personas con deficiencias</a:t>
            </a:r>
            <a:r>
              <a:rPr lang="es-ES" sz="3600" i="1" dirty="0">
                <a:solidFill>
                  <a:schemeClr val="bg1"/>
                </a:solidFill>
              </a:rPr>
              <a:t> </a:t>
            </a:r>
            <a:r>
              <a:rPr lang="es-ES" sz="3600" i="1" dirty="0"/>
              <a:t>y  </a:t>
            </a:r>
            <a:r>
              <a:rPr lang="es-ES" sz="3600" i="1" dirty="0">
                <a:solidFill>
                  <a:schemeClr val="bg1"/>
                </a:solidFill>
                <a:highlight>
                  <a:srgbClr val="FF0000"/>
                </a:highlight>
              </a:rPr>
              <a:t>las barreras </a:t>
            </a:r>
            <a:r>
              <a:rPr lang="es-ES" sz="3600" i="1" dirty="0"/>
              <a:t>debidas a la actitud y al entorno que </a:t>
            </a:r>
            <a:r>
              <a:rPr lang="es-ES" sz="3600" i="1" dirty="0">
                <a:highlight>
                  <a:srgbClr val="00FF00"/>
                </a:highlight>
              </a:rPr>
              <a:t>evitan su participación plena y efectiva en la sociedad</a:t>
            </a:r>
            <a:r>
              <a:rPr lang="es-ES" sz="3600" i="1" dirty="0"/>
              <a:t>, en igualdad de condiciones con las demás</a:t>
            </a:r>
            <a:r>
              <a:rPr lang="es-ES" sz="3600" dirty="0"/>
              <a:t>.</a:t>
            </a:r>
          </a:p>
          <a:p>
            <a:pPr marL="0" indent="0">
              <a:lnSpc>
                <a:spcPct val="150000"/>
              </a:lnSpc>
              <a:buNone/>
            </a:pPr>
            <a:r>
              <a:rPr lang="es-CR" sz="2200" dirty="0"/>
              <a:t>(ONU, 2006)</a:t>
            </a:r>
          </a:p>
        </p:txBody>
      </p:sp>
    </p:spTree>
    <p:extLst>
      <p:ext uri="{BB962C8B-B14F-4D97-AF65-F5344CB8AC3E}">
        <p14:creationId xmlns:p14="http://schemas.microsoft.com/office/powerpoint/2010/main" val="271039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9B8D77-B025-0049-B4C2-05F3ACF04322}"/>
              </a:ext>
            </a:extLst>
          </p:cNvPr>
          <p:cNvPicPr>
            <a:picLocks noChangeAspect="1"/>
          </p:cNvPicPr>
          <p:nvPr/>
        </p:nvPicPr>
        <p:blipFill rotWithShape="1">
          <a:blip r:embed="rId2"/>
          <a:srcRect r="2703"/>
          <a:stretch/>
        </p:blipFill>
        <p:spPr>
          <a:xfrm>
            <a:off x="1" y="10"/>
            <a:ext cx="11862435" cy="6857990"/>
          </a:xfrm>
          <a:custGeom>
            <a:avLst/>
            <a:gdLst>
              <a:gd name="connsiteX0" fmla="*/ 0 w 11862435"/>
              <a:gd name="connsiteY0" fmla="*/ 0 h 6858000"/>
              <a:gd name="connsiteX1" fmla="*/ 2537458 w 11862435"/>
              <a:gd name="connsiteY1" fmla="*/ 0 h 6858000"/>
              <a:gd name="connsiteX2" fmla="*/ 3074669 w 11862435"/>
              <a:gd name="connsiteY2" fmla="*/ 0 h 6858000"/>
              <a:gd name="connsiteX3" fmla="*/ 3784383 w 11862435"/>
              <a:gd name="connsiteY3" fmla="*/ 0 h 6858000"/>
              <a:gd name="connsiteX4" fmla="*/ 8686282 w 11862435"/>
              <a:gd name="connsiteY4" fmla="*/ 0 h 6858000"/>
              <a:gd name="connsiteX5" fmla="*/ 11862435 w 11862435"/>
              <a:gd name="connsiteY5" fmla="*/ 6857999 h 6858000"/>
              <a:gd name="connsiteX6" fmla="*/ 5896483 w 11862435"/>
              <a:gd name="connsiteY6" fmla="*/ 6857999 h 6858000"/>
              <a:gd name="connsiteX7" fmla="*/ 5896483 w 11862435"/>
              <a:gd name="connsiteY7" fmla="*/ 6858000 h 6858000"/>
              <a:gd name="connsiteX8" fmla="*/ 3074669 w 11862435"/>
              <a:gd name="connsiteY8" fmla="*/ 6858000 h 6858000"/>
              <a:gd name="connsiteX9" fmla="*/ 2537458 w 11862435"/>
              <a:gd name="connsiteY9" fmla="*/ 6858000 h 6858000"/>
              <a:gd name="connsiteX10" fmla="*/ 0 w 1186243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2435" h="6858000">
                <a:moveTo>
                  <a:pt x="0" y="0"/>
                </a:moveTo>
                <a:lnTo>
                  <a:pt x="2537458" y="0"/>
                </a:lnTo>
                <a:lnTo>
                  <a:pt x="3074669" y="0"/>
                </a:lnTo>
                <a:lnTo>
                  <a:pt x="3784383" y="0"/>
                </a:lnTo>
                <a:lnTo>
                  <a:pt x="8686282" y="0"/>
                </a:lnTo>
                <a:lnTo>
                  <a:pt x="11862435" y="6857999"/>
                </a:lnTo>
                <a:lnTo>
                  <a:pt x="5896483" y="6857999"/>
                </a:lnTo>
                <a:lnTo>
                  <a:pt x="5896483" y="6858000"/>
                </a:lnTo>
                <a:lnTo>
                  <a:pt x="3074669" y="6858000"/>
                </a:lnTo>
                <a:lnTo>
                  <a:pt x="2537458" y="6858000"/>
                </a:lnTo>
                <a:lnTo>
                  <a:pt x="0" y="6858000"/>
                </a:lnTo>
                <a:close/>
              </a:path>
            </a:pathLst>
          </a:custGeom>
        </p:spPr>
      </p:pic>
      <p:sp>
        <p:nvSpPr>
          <p:cNvPr id="9" name="Freeform: Shape 8">
            <a:extLst>
              <a:ext uri="{FF2B5EF4-FFF2-40B4-BE49-F238E27FC236}">
                <a16:creationId xmlns:a16="http://schemas.microsoft.com/office/drawing/2014/main" id="{A4D1609B-102A-4C77-86A2-ACB29FB9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839950" y="0"/>
            <a:ext cx="4352050" cy="6858478"/>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C651F706-C94E-46D4-BAAE-BAFD1AD97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8667950" y="0"/>
            <a:ext cx="3524051" cy="6858478"/>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11796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1865A6E6-8DCC-1543-87C2-AA45D6E4C5BD}"/>
              </a:ext>
            </a:extLst>
          </p:cNvPr>
          <p:cNvPicPr>
            <a:picLocks noChangeAspect="1"/>
          </p:cNvPicPr>
          <p:nvPr/>
        </p:nvPicPr>
        <p:blipFill>
          <a:blip r:embed="rId2"/>
          <a:stretch>
            <a:fillRect/>
          </a:stretch>
        </p:blipFill>
        <p:spPr>
          <a:xfrm>
            <a:off x="4250584" y="643467"/>
            <a:ext cx="3690831" cy="5571066"/>
          </a:xfrm>
          <a:prstGeom prst="rect">
            <a:avLst/>
          </a:prstGeom>
        </p:spPr>
      </p:pic>
    </p:spTree>
    <p:extLst>
      <p:ext uri="{BB962C8B-B14F-4D97-AF65-F5344CB8AC3E}">
        <p14:creationId xmlns:p14="http://schemas.microsoft.com/office/powerpoint/2010/main" val="2934603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65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E971AAE6-F2F9-C840-B39E-DA780507849E}"/>
              </a:ext>
            </a:extLst>
          </p:cNvPr>
          <p:cNvPicPr>
            <a:picLocks noChangeAspect="1"/>
          </p:cNvPicPr>
          <p:nvPr/>
        </p:nvPicPr>
        <p:blipFill>
          <a:blip r:embed="rId2"/>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3809746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C392AC-DA6F-4A46-A556-B54A4CFAEFB5}"/>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7" name="Freeform: Shape 6">
            <a:extLst>
              <a:ext uri="{FF2B5EF4-FFF2-40B4-BE49-F238E27FC236}">
                <a16:creationId xmlns:a16="http://schemas.microsoft.com/office/drawing/2014/main" id="{8FF5081D-6F37-4BB4-B5EA-A11692358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43467 w 12192000"/>
              <a:gd name="connsiteY0" fmla="*/ 643467 h 6858000"/>
              <a:gd name="connsiteX1" fmla="*/ 643467 w 12192000"/>
              <a:gd name="connsiteY1" fmla="*/ 6214533 h 6858000"/>
              <a:gd name="connsiteX2" fmla="*/ 11548533 w 12192000"/>
              <a:gd name="connsiteY2" fmla="*/ 6214533 h 6858000"/>
              <a:gd name="connsiteX3" fmla="*/ 11548533 w 12192000"/>
              <a:gd name="connsiteY3" fmla="*/ 64346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3467"/>
                </a:moveTo>
                <a:lnTo>
                  <a:pt x="643467" y="6214533"/>
                </a:lnTo>
                <a:lnTo>
                  <a:pt x="11548533" y="6214533"/>
                </a:lnTo>
                <a:lnTo>
                  <a:pt x="11548533" y="643467"/>
                </a:lnTo>
                <a:close/>
                <a:moveTo>
                  <a:pt x="0" y="0"/>
                </a:moveTo>
                <a:lnTo>
                  <a:pt x="12192000" y="0"/>
                </a:lnTo>
                <a:lnTo>
                  <a:pt x="12192000" y="6858000"/>
                </a:lnTo>
                <a:lnTo>
                  <a:pt x="0" y="6858000"/>
                </a:lnTo>
                <a:close/>
              </a:path>
            </a:pathLst>
          </a:custGeom>
          <a:solidFill>
            <a:srgbClr val="1B5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8DC041D-D1C3-4296-85D0-23923F3A4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627698"/>
            <a:ext cx="10915650" cy="5602605"/>
          </a:xfrm>
          <a:prstGeom prst="rect">
            <a:avLst/>
          </a:prstGeom>
          <a:noFill/>
          <a:ln w="44450" cap="sq" cmpd="dbl">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545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Imagen 1">
            <a:extLst>
              <a:ext uri="{FF2B5EF4-FFF2-40B4-BE49-F238E27FC236}">
                <a16:creationId xmlns:a16="http://schemas.microsoft.com/office/drawing/2014/main" id="{D64763DF-EF19-3740-BFD2-5352F813F4AF}"/>
              </a:ext>
            </a:extLst>
          </p:cNvPr>
          <p:cNvPicPr>
            <a:picLocks noChangeAspect="1"/>
          </p:cNvPicPr>
          <p:nvPr/>
        </p:nvPicPr>
        <p:blipFill rotWithShape="1">
          <a:blip r:embed="rId2"/>
          <a:srcRect t="19758" r="1" b="8263"/>
          <a:stretch/>
        </p:blipFill>
        <p:spPr>
          <a:xfrm rot="21480000">
            <a:off x="1137837" y="1003258"/>
            <a:ext cx="9916327" cy="4764396"/>
          </a:xfrm>
          <a:prstGeom prst="rect">
            <a:avLst/>
          </a:prstGeom>
        </p:spPr>
      </p:pic>
    </p:spTree>
    <p:extLst>
      <p:ext uri="{BB962C8B-B14F-4D97-AF65-F5344CB8AC3E}">
        <p14:creationId xmlns:p14="http://schemas.microsoft.com/office/powerpoint/2010/main" val="21975472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